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3" r:id="rId2"/>
    <p:sldId id="330" r:id="rId3"/>
    <p:sldId id="364" r:id="rId4"/>
    <p:sldId id="339" r:id="rId5"/>
    <p:sldId id="257" r:id="rId6"/>
    <p:sldId id="352" r:id="rId7"/>
    <p:sldId id="351" r:id="rId8"/>
    <p:sldId id="353" r:id="rId9"/>
    <p:sldId id="356" r:id="rId10"/>
    <p:sldId id="370" r:id="rId11"/>
    <p:sldId id="354" r:id="rId12"/>
    <p:sldId id="357" r:id="rId13"/>
    <p:sldId id="372" r:id="rId14"/>
    <p:sldId id="312" r:id="rId15"/>
    <p:sldId id="375" r:id="rId16"/>
    <p:sldId id="376" r:id="rId17"/>
    <p:sldId id="316" r:id="rId18"/>
    <p:sldId id="374" r:id="rId19"/>
    <p:sldId id="365" r:id="rId20"/>
    <p:sldId id="371" r:id="rId21"/>
    <p:sldId id="275" r:id="rId22"/>
    <p:sldId id="369" r:id="rId23"/>
    <p:sldId id="295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086" autoAdjust="0"/>
  </p:normalViewPr>
  <p:slideViewPr>
    <p:cSldViewPr>
      <p:cViewPr>
        <p:scale>
          <a:sx n="100" d="100"/>
          <a:sy n="100" d="100"/>
        </p:scale>
        <p:origin x="-209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55535-26A9-46B3-96A4-F385AB827966}" type="doc">
      <dgm:prSet loTypeId="urn:microsoft.com/office/officeart/2005/8/layout/radial5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25D2E9F-197E-493A-8137-A6E55110F6B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Phu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Tho</a:t>
          </a:r>
          <a:endParaRPr lang="en-US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1.370.000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A191E1-B68D-4FF8-8344-FCBAB4959007}" type="parTrans" cxnId="{252DAABD-CD44-4867-A92C-7E19BF28C824}">
      <dgm:prSet/>
      <dgm:spPr/>
      <dgm:t>
        <a:bodyPr/>
        <a:lstStyle/>
        <a:p>
          <a:endParaRPr lang="en-US"/>
        </a:p>
      </dgm:t>
    </dgm:pt>
    <dgm:pt modelId="{F541AF36-9A56-4881-BE71-F3FA6DD0C556}" type="sibTrans" cxnId="{252DAABD-CD44-4867-A92C-7E19BF28C824}">
      <dgm:prSet/>
      <dgm:spPr/>
      <dgm:t>
        <a:bodyPr/>
        <a:lstStyle/>
        <a:p>
          <a:endParaRPr lang="en-US"/>
        </a:p>
      </dgm:t>
    </dgm:pt>
    <dgm:pt modelId="{C1397B5A-C6AE-4FBF-AE08-BB09E01C80E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Tuyen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Quang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746.700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8C2257-AE4A-4544-81DF-28BB8FC3C2C9}" type="parTrans" cxnId="{5EF8DE29-AA19-43DF-8F53-2A16A009B310}">
      <dgm:prSet/>
      <dgm:spPr/>
      <dgm:t>
        <a:bodyPr/>
        <a:lstStyle/>
        <a:p>
          <a:endParaRPr lang="en-US"/>
        </a:p>
      </dgm:t>
    </dgm:pt>
    <dgm:pt modelId="{8046BAC5-E024-4331-A880-5EF40AD5DAC6}" type="sibTrans" cxnId="{5EF8DE29-AA19-43DF-8F53-2A16A009B310}">
      <dgm:prSet/>
      <dgm:spPr/>
      <dgm:t>
        <a:bodyPr/>
        <a:lstStyle/>
        <a:p>
          <a:endParaRPr lang="en-US"/>
        </a:p>
      </dgm:t>
    </dgm:pt>
    <dgm:pt modelId="{2949A4BD-549D-4744-AC6A-DF6CA94A8638}">
      <dgm:prSet phldrT="[Text]"/>
      <dgm:spPr/>
      <dgm:t>
        <a:bodyPr/>
        <a:lstStyle/>
        <a:p>
          <a:r>
            <a:rPr lang="ko-KR" alt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하노이</a:t>
          </a:r>
          <a:endParaRPr lang="en-US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7.588.000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E12A1D-3572-4B90-8DF4-3F9F9417BE5D}" type="parTrans" cxnId="{D3505432-EB0E-4838-942B-0B2244D37A50}">
      <dgm:prSet/>
      <dgm:spPr/>
      <dgm:t>
        <a:bodyPr/>
        <a:lstStyle/>
        <a:p>
          <a:endParaRPr lang="en-US"/>
        </a:p>
      </dgm:t>
    </dgm:pt>
    <dgm:pt modelId="{F0513A66-7BA2-4664-85E9-D326BE97A125}" type="sibTrans" cxnId="{D3505432-EB0E-4838-942B-0B2244D37A50}">
      <dgm:prSet/>
      <dgm:spPr/>
      <dgm:t>
        <a:bodyPr/>
        <a:lstStyle/>
        <a:p>
          <a:endParaRPr lang="en-US"/>
        </a:p>
      </dgm:t>
    </dgm:pt>
    <dgm:pt modelId="{126676F5-4532-4822-AB84-E43811CBC3A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Binh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808.200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AF25E-3920-4D2A-B8F4-FED842B64E87}" type="parTrans" cxnId="{9A098320-E81A-4FD4-804E-8BB2EF58810D}">
      <dgm:prSet/>
      <dgm:spPr/>
      <dgm:t>
        <a:bodyPr/>
        <a:lstStyle/>
        <a:p>
          <a:endParaRPr lang="en-US"/>
        </a:p>
      </dgm:t>
    </dgm:pt>
    <dgm:pt modelId="{093DA03F-0F99-4A34-8225-D0EECEB74200}" type="sibTrans" cxnId="{9A098320-E81A-4FD4-804E-8BB2EF58810D}">
      <dgm:prSet/>
      <dgm:spPr/>
      <dgm:t>
        <a:bodyPr/>
        <a:lstStyle/>
        <a:p>
          <a:endParaRPr lang="en-US"/>
        </a:p>
      </dgm:t>
    </dgm:pt>
    <dgm:pt modelId="{A5BAF692-6224-4E85-9FDC-FCA2183B4A5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Son La 1.149.000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9BA469-CFCF-4226-B219-E42B0CDBC3ED}" type="parTrans" cxnId="{0A27CB05-B6FF-4717-B777-8396C5C6C45C}">
      <dgm:prSet/>
      <dgm:spPr/>
      <dgm:t>
        <a:bodyPr/>
        <a:lstStyle/>
        <a:p>
          <a:endParaRPr lang="en-US"/>
        </a:p>
      </dgm:t>
    </dgm:pt>
    <dgm:pt modelId="{3917DB2F-B36D-49A0-8129-D0D6D839F3EA}" type="sibTrans" cxnId="{0A27CB05-B6FF-4717-B777-8396C5C6C45C}">
      <dgm:prSet/>
      <dgm:spPr/>
      <dgm:t>
        <a:bodyPr/>
        <a:lstStyle/>
        <a:p>
          <a:endParaRPr lang="en-US"/>
        </a:p>
      </dgm:t>
    </dgm:pt>
    <dgm:pt modelId="{E19BB301-56B3-4687-9421-82EA87DFB22F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Vinh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Phuc</a:t>
          </a:r>
          <a:endParaRPr lang="en-US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1.021.000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603D1-D2A1-4719-8723-17D8B7B524C6}" type="parTrans" cxnId="{F942DFB1-E181-40EA-8D95-E83E01DAF28A}">
      <dgm:prSet/>
      <dgm:spPr/>
      <dgm:t>
        <a:bodyPr/>
        <a:lstStyle/>
        <a:p>
          <a:endParaRPr lang="en-US"/>
        </a:p>
      </dgm:t>
    </dgm:pt>
    <dgm:pt modelId="{DEFB60D5-A5D0-4F8D-B77C-B267CD9EDC57}" type="sibTrans" cxnId="{F942DFB1-E181-40EA-8D95-E83E01DAF28A}">
      <dgm:prSet/>
      <dgm:spPr/>
      <dgm:t>
        <a:bodyPr/>
        <a:lstStyle/>
        <a:p>
          <a:endParaRPr lang="en-US"/>
        </a:p>
      </dgm:t>
    </dgm:pt>
    <dgm:pt modelId="{E2041FBA-1965-495B-9948-5E61053C4F34}">
      <dgm:prSet phldrT="[Text]" custScaleX="129256" custScaleY="64914" custRadScaleRad="94734" custRadScaleInc="-51555"/>
      <dgm:spPr/>
      <dgm:t>
        <a:bodyPr/>
        <a:lstStyle/>
        <a:p>
          <a:endParaRPr lang="en-US"/>
        </a:p>
      </dgm:t>
    </dgm:pt>
    <dgm:pt modelId="{B7D6CD87-7E37-43FA-AAB9-D1119826BF1D}" type="parTrans" cxnId="{1C0179D5-4548-4127-9B3D-3A0C6DCDDC95}">
      <dgm:prSet/>
      <dgm:spPr/>
      <dgm:t>
        <a:bodyPr/>
        <a:lstStyle/>
        <a:p>
          <a:endParaRPr lang="en-US"/>
        </a:p>
      </dgm:t>
    </dgm:pt>
    <dgm:pt modelId="{41D82C0B-9C2B-409D-B14B-FE24CD29BC3E}" type="sibTrans" cxnId="{1C0179D5-4548-4127-9B3D-3A0C6DCDDC95}">
      <dgm:prSet/>
      <dgm:spPr/>
      <dgm:t>
        <a:bodyPr/>
        <a:lstStyle/>
        <a:p>
          <a:endParaRPr lang="en-US"/>
        </a:p>
      </dgm:t>
    </dgm:pt>
    <dgm:pt modelId="{BBAC20A8-3679-4753-8459-A65BACAB447A}">
      <dgm:prSet phldrT="[Text]" custScaleX="129256" custScaleY="64914" custRadScaleRad="94734" custRadScaleInc="-51555"/>
      <dgm:spPr/>
      <dgm:t>
        <a:bodyPr/>
        <a:lstStyle/>
        <a:p>
          <a:endParaRPr lang="en-US"/>
        </a:p>
      </dgm:t>
    </dgm:pt>
    <dgm:pt modelId="{34B72B91-5EFA-4705-BAE6-CBA4E3FE6817}" type="parTrans" cxnId="{12D787AA-F960-4AC3-98D3-327FF18B5FDB}">
      <dgm:prSet/>
      <dgm:spPr/>
      <dgm:t>
        <a:bodyPr/>
        <a:lstStyle/>
        <a:p>
          <a:endParaRPr lang="en-US"/>
        </a:p>
      </dgm:t>
    </dgm:pt>
    <dgm:pt modelId="{71F4D6C4-9FB3-4DE0-B773-7864566B27DB}" type="sibTrans" cxnId="{12D787AA-F960-4AC3-98D3-327FF18B5FDB}">
      <dgm:prSet/>
      <dgm:spPr/>
      <dgm:t>
        <a:bodyPr/>
        <a:lstStyle/>
        <a:p>
          <a:endParaRPr lang="en-US"/>
        </a:p>
      </dgm:t>
    </dgm:pt>
    <dgm:pt modelId="{3CA68504-4DFA-467A-B7CC-B37558CED1EC}" type="pres">
      <dgm:prSet presAssocID="{AFF55535-26A9-46B3-96A4-F385AB827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862AB-C429-4C6E-90F0-EDBFC409F138}" type="pres">
      <dgm:prSet presAssocID="{D25D2E9F-197E-493A-8137-A6E55110F6B3}" presName="centerShape" presStyleLbl="node0" presStyleIdx="0" presStyleCnt="1" custScaleX="181088" custScaleY="121883"/>
      <dgm:spPr/>
      <dgm:t>
        <a:bodyPr/>
        <a:lstStyle/>
        <a:p>
          <a:endParaRPr lang="en-US"/>
        </a:p>
      </dgm:t>
    </dgm:pt>
    <dgm:pt modelId="{4664607A-E3CA-41D9-9882-AABF81271B0C}" type="pres">
      <dgm:prSet presAssocID="{3C8C2257-AE4A-4544-81DF-28BB8FC3C2C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80783E0-DF04-4981-97D7-CC078DE8542C}" type="pres">
      <dgm:prSet presAssocID="{3C8C2257-AE4A-4544-81DF-28BB8FC3C2C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6147C5B-037B-456A-90B0-C9D0D77C60F0}" type="pres">
      <dgm:prSet presAssocID="{C1397B5A-C6AE-4FBF-AE08-BB09E01C80EE}" presName="node" presStyleLbl="node1" presStyleIdx="0" presStyleCnt="5" custScaleX="129256" custScaleY="64914" custRadScaleRad="118669" custRadScaleInc="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6769E-AF93-4FDB-8F3E-49F5106BC229}" type="pres">
      <dgm:prSet presAssocID="{015603D1-D2A1-4719-8723-17D8B7B524C6}" presName="parTrans" presStyleLbl="sibTrans2D1" presStyleIdx="1" presStyleCnt="5" custAng="21272701" custFlipHor="0" custScaleX="208451" custScaleY="108275" custLinFactX="-7756" custLinFactNeighborX="-100000" custLinFactNeighborY="-48349" custRadScaleRad="286298" custRadScaleInc="-2147483648"/>
      <dgm:spPr/>
      <dgm:t>
        <a:bodyPr/>
        <a:lstStyle/>
        <a:p>
          <a:endParaRPr lang="en-US"/>
        </a:p>
      </dgm:t>
    </dgm:pt>
    <dgm:pt modelId="{E33A7926-F6BF-40D8-AEC0-EF0DC55377A7}" type="pres">
      <dgm:prSet presAssocID="{015603D1-D2A1-4719-8723-17D8B7B524C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3851F25-AFD3-4F37-AA03-D20A05E4FF1D}" type="pres">
      <dgm:prSet presAssocID="{E19BB301-56B3-4687-9421-82EA87DFB22F}" presName="node" presStyleLbl="node1" presStyleIdx="1" presStyleCnt="5" custScaleX="138089" custScaleY="96805" custRadScaleRad="116369" custRadScaleInc="-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ADCD-CD37-4E1C-B7AF-075F93A6C73F}" type="pres">
      <dgm:prSet presAssocID="{E4E12A1D-3572-4B90-8DF4-3F9F9417BE5D}" presName="parTrans" presStyleLbl="sibTrans2D1" presStyleIdx="2" presStyleCnt="5" custAng="1025617" custScaleX="179655" custLinFactNeighborX="61100" custLinFactNeighborY="-1062" custRadScaleRad="100403" custRadScaleInc="-2147483648"/>
      <dgm:spPr/>
      <dgm:t>
        <a:bodyPr/>
        <a:lstStyle/>
        <a:p>
          <a:endParaRPr lang="en-US"/>
        </a:p>
      </dgm:t>
    </dgm:pt>
    <dgm:pt modelId="{6B8B54ED-5564-4FC7-BBE8-FC27747DC61F}" type="pres">
      <dgm:prSet presAssocID="{E4E12A1D-3572-4B90-8DF4-3F9F9417BE5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5068F8-04FD-4340-9443-931A4A2AED5F}" type="pres">
      <dgm:prSet presAssocID="{2949A4BD-549D-4744-AC6A-DF6CA94A8638}" presName="node" presStyleLbl="node1" presStyleIdx="2" presStyleCnt="5" custScaleX="151942" custRadScaleRad="114132" custRadScaleInc="-91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DA840-D2BE-4745-9739-FD9E9A509B32}" type="pres">
      <dgm:prSet presAssocID="{7ADAF25E-3920-4D2A-B8F4-FED842B64E8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F6298CB-689A-4F68-8A97-0615E9C3508D}" type="pres">
      <dgm:prSet presAssocID="{7ADAF25E-3920-4D2A-B8F4-FED842B64E8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06F984E-FA12-48A9-9884-61F7FAF52A0A}" type="pres">
      <dgm:prSet presAssocID="{126676F5-4532-4822-AB84-E43811CBC3AB}" presName="node" presStyleLbl="node1" presStyleIdx="3" presStyleCnt="5" custScaleX="148151" custRadScaleRad="103452" custRadScaleInc="7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79264-95BB-4F65-99D1-DC978E45A4DE}" type="pres">
      <dgm:prSet presAssocID="{9C9BA469-CFCF-4226-B219-E42B0CDBC3E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BC8E43-D30F-4097-9B1C-4DF4349695F2}" type="pres">
      <dgm:prSet presAssocID="{9C9BA469-CFCF-4226-B219-E42B0CDBC3E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F05F114-EA67-4654-A4E6-AFAD005BB85C}" type="pres">
      <dgm:prSet presAssocID="{A5BAF692-6224-4E85-9FDC-FCA2183B4A55}" presName="node" presStyleLbl="node1" presStyleIdx="4" presStyleCnt="5" custScaleX="136440" custScaleY="96805" custRadScaleRad="119879" custRadScaleInc="-2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D8E4B-D33D-4EF3-B720-2578F43483CE}" type="presOf" srcId="{015603D1-D2A1-4719-8723-17D8B7B524C6}" destId="{E33A7926-F6BF-40D8-AEC0-EF0DC55377A7}" srcOrd="1" destOrd="0" presId="urn:microsoft.com/office/officeart/2005/8/layout/radial5"/>
    <dgm:cxn modelId="{50825349-8244-418F-A2F7-2089D5DAA9DF}" type="presOf" srcId="{015603D1-D2A1-4719-8723-17D8B7B524C6}" destId="{5D46769E-AF93-4FDB-8F3E-49F5106BC229}" srcOrd="0" destOrd="0" presId="urn:microsoft.com/office/officeart/2005/8/layout/radial5"/>
    <dgm:cxn modelId="{3F80E46B-20D1-4F3D-8168-0B793D33448B}" type="presOf" srcId="{E4E12A1D-3572-4B90-8DF4-3F9F9417BE5D}" destId="{C1DEADCD-CD37-4E1C-B7AF-075F93A6C73F}" srcOrd="0" destOrd="0" presId="urn:microsoft.com/office/officeart/2005/8/layout/radial5"/>
    <dgm:cxn modelId="{B9029993-6728-49B4-9074-1FF2F10AF843}" type="presOf" srcId="{E19BB301-56B3-4687-9421-82EA87DFB22F}" destId="{93851F25-AFD3-4F37-AA03-D20A05E4FF1D}" srcOrd="0" destOrd="0" presId="urn:microsoft.com/office/officeart/2005/8/layout/radial5"/>
    <dgm:cxn modelId="{9053C48D-2C86-4BF2-A692-C966C4FB0C1D}" type="presOf" srcId="{C1397B5A-C6AE-4FBF-AE08-BB09E01C80EE}" destId="{E6147C5B-037B-456A-90B0-C9D0D77C60F0}" srcOrd="0" destOrd="0" presId="urn:microsoft.com/office/officeart/2005/8/layout/radial5"/>
    <dgm:cxn modelId="{87D7CD21-F51D-444C-B7D5-1FAAD75F7F7E}" type="presOf" srcId="{E4E12A1D-3572-4B90-8DF4-3F9F9417BE5D}" destId="{6B8B54ED-5564-4FC7-BBE8-FC27747DC61F}" srcOrd="1" destOrd="0" presId="urn:microsoft.com/office/officeart/2005/8/layout/radial5"/>
    <dgm:cxn modelId="{6B820EF2-5B6B-4B47-95E4-304EAB8F2FA3}" type="presOf" srcId="{AFF55535-26A9-46B3-96A4-F385AB827966}" destId="{3CA68504-4DFA-467A-B7CC-B37558CED1EC}" srcOrd="0" destOrd="0" presId="urn:microsoft.com/office/officeart/2005/8/layout/radial5"/>
    <dgm:cxn modelId="{4CCEF0E6-B67A-4692-8016-AE1B5F1FCB37}" type="presOf" srcId="{9C9BA469-CFCF-4226-B219-E42B0CDBC3ED}" destId="{63BC8E43-D30F-4097-9B1C-4DF4349695F2}" srcOrd="1" destOrd="0" presId="urn:microsoft.com/office/officeart/2005/8/layout/radial5"/>
    <dgm:cxn modelId="{5EF8DE29-AA19-43DF-8F53-2A16A009B310}" srcId="{D25D2E9F-197E-493A-8137-A6E55110F6B3}" destId="{C1397B5A-C6AE-4FBF-AE08-BB09E01C80EE}" srcOrd="0" destOrd="0" parTransId="{3C8C2257-AE4A-4544-81DF-28BB8FC3C2C9}" sibTransId="{8046BAC5-E024-4331-A880-5EF40AD5DAC6}"/>
    <dgm:cxn modelId="{1C0179D5-4548-4127-9B3D-3A0C6DCDDC95}" srcId="{AFF55535-26A9-46B3-96A4-F385AB827966}" destId="{E2041FBA-1965-495B-9948-5E61053C4F34}" srcOrd="1" destOrd="0" parTransId="{B7D6CD87-7E37-43FA-AAB9-D1119826BF1D}" sibTransId="{41D82C0B-9C2B-409D-B14B-FE24CD29BC3E}"/>
    <dgm:cxn modelId="{12D787AA-F960-4AC3-98D3-327FF18B5FDB}" srcId="{AFF55535-26A9-46B3-96A4-F385AB827966}" destId="{BBAC20A8-3679-4753-8459-A65BACAB447A}" srcOrd="2" destOrd="0" parTransId="{34B72B91-5EFA-4705-BAE6-CBA4E3FE6817}" sibTransId="{71F4D6C4-9FB3-4DE0-B773-7864566B27DB}"/>
    <dgm:cxn modelId="{89A83D84-F143-4E22-9BE9-53FB1C45C21E}" type="presOf" srcId="{2949A4BD-549D-4744-AC6A-DF6CA94A8638}" destId="{2E5068F8-04FD-4340-9443-931A4A2AED5F}" srcOrd="0" destOrd="0" presId="urn:microsoft.com/office/officeart/2005/8/layout/radial5"/>
    <dgm:cxn modelId="{D1D32BF4-B5BB-4732-AFDA-41B73B4B626E}" type="presOf" srcId="{7ADAF25E-3920-4D2A-B8F4-FED842B64E87}" destId="{05BDA840-D2BE-4745-9739-FD9E9A509B32}" srcOrd="0" destOrd="0" presId="urn:microsoft.com/office/officeart/2005/8/layout/radial5"/>
    <dgm:cxn modelId="{0A27CB05-B6FF-4717-B777-8396C5C6C45C}" srcId="{D25D2E9F-197E-493A-8137-A6E55110F6B3}" destId="{A5BAF692-6224-4E85-9FDC-FCA2183B4A55}" srcOrd="4" destOrd="0" parTransId="{9C9BA469-CFCF-4226-B219-E42B0CDBC3ED}" sibTransId="{3917DB2F-B36D-49A0-8129-D0D6D839F3EA}"/>
    <dgm:cxn modelId="{D3505432-EB0E-4838-942B-0B2244D37A50}" srcId="{D25D2E9F-197E-493A-8137-A6E55110F6B3}" destId="{2949A4BD-549D-4744-AC6A-DF6CA94A8638}" srcOrd="2" destOrd="0" parTransId="{E4E12A1D-3572-4B90-8DF4-3F9F9417BE5D}" sibTransId="{F0513A66-7BA2-4664-85E9-D326BE97A125}"/>
    <dgm:cxn modelId="{F942DFB1-E181-40EA-8D95-E83E01DAF28A}" srcId="{D25D2E9F-197E-493A-8137-A6E55110F6B3}" destId="{E19BB301-56B3-4687-9421-82EA87DFB22F}" srcOrd="1" destOrd="0" parTransId="{015603D1-D2A1-4719-8723-17D8B7B524C6}" sibTransId="{DEFB60D5-A5D0-4F8D-B77C-B267CD9EDC57}"/>
    <dgm:cxn modelId="{97D9347D-EE5E-4C70-84C3-173C693D46A8}" type="presOf" srcId="{A5BAF692-6224-4E85-9FDC-FCA2183B4A55}" destId="{DF05F114-EA67-4654-A4E6-AFAD005BB85C}" srcOrd="0" destOrd="0" presId="urn:microsoft.com/office/officeart/2005/8/layout/radial5"/>
    <dgm:cxn modelId="{50380B22-CDE5-470B-953A-FF466CCEC9FD}" type="presOf" srcId="{9C9BA469-CFCF-4226-B219-E42B0CDBC3ED}" destId="{08A79264-95BB-4F65-99D1-DC978E45A4DE}" srcOrd="0" destOrd="0" presId="urn:microsoft.com/office/officeart/2005/8/layout/radial5"/>
    <dgm:cxn modelId="{A3314BD2-A827-42CD-9AF1-317A6ACC7503}" type="presOf" srcId="{D25D2E9F-197E-493A-8137-A6E55110F6B3}" destId="{16D862AB-C429-4C6E-90F0-EDBFC409F138}" srcOrd="0" destOrd="0" presId="urn:microsoft.com/office/officeart/2005/8/layout/radial5"/>
    <dgm:cxn modelId="{86026255-FB04-4CF9-8831-46812C5F3079}" type="presOf" srcId="{3C8C2257-AE4A-4544-81DF-28BB8FC3C2C9}" destId="{4664607A-E3CA-41D9-9882-AABF81271B0C}" srcOrd="0" destOrd="0" presId="urn:microsoft.com/office/officeart/2005/8/layout/radial5"/>
    <dgm:cxn modelId="{B12F9865-5B50-4681-9037-6E853795F89A}" type="presOf" srcId="{7ADAF25E-3920-4D2A-B8F4-FED842B64E87}" destId="{AF6298CB-689A-4F68-8A97-0615E9C3508D}" srcOrd="1" destOrd="0" presId="urn:microsoft.com/office/officeart/2005/8/layout/radial5"/>
    <dgm:cxn modelId="{DA40B3F3-B0CD-40D2-8FF5-A5D35297D3FB}" type="presOf" srcId="{3C8C2257-AE4A-4544-81DF-28BB8FC3C2C9}" destId="{380783E0-DF04-4981-97D7-CC078DE8542C}" srcOrd="1" destOrd="0" presId="urn:microsoft.com/office/officeart/2005/8/layout/radial5"/>
    <dgm:cxn modelId="{252DAABD-CD44-4867-A92C-7E19BF28C824}" srcId="{AFF55535-26A9-46B3-96A4-F385AB827966}" destId="{D25D2E9F-197E-493A-8137-A6E55110F6B3}" srcOrd="0" destOrd="0" parTransId="{D4A191E1-B68D-4FF8-8344-FCBAB4959007}" sibTransId="{F541AF36-9A56-4881-BE71-F3FA6DD0C556}"/>
    <dgm:cxn modelId="{9A098320-E81A-4FD4-804E-8BB2EF58810D}" srcId="{D25D2E9F-197E-493A-8137-A6E55110F6B3}" destId="{126676F5-4532-4822-AB84-E43811CBC3AB}" srcOrd="3" destOrd="0" parTransId="{7ADAF25E-3920-4D2A-B8F4-FED842B64E87}" sibTransId="{093DA03F-0F99-4A34-8225-D0EECEB74200}"/>
    <dgm:cxn modelId="{68B015D0-1754-44ED-972B-02656513B76D}" type="presOf" srcId="{126676F5-4532-4822-AB84-E43811CBC3AB}" destId="{A06F984E-FA12-48A9-9884-61F7FAF52A0A}" srcOrd="0" destOrd="0" presId="urn:microsoft.com/office/officeart/2005/8/layout/radial5"/>
    <dgm:cxn modelId="{0664A886-1CEC-448C-8B9A-4A021655BA95}" type="presParOf" srcId="{3CA68504-4DFA-467A-B7CC-B37558CED1EC}" destId="{16D862AB-C429-4C6E-90F0-EDBFC409F138}" srcOrd="0" destOrd="0" presId="urn:microsoft.com/office/officeart/2005/8/layout/radial5"/>
    <dgm:cxn modelId="{A18B37FA-2FA7-48B8-8F3B-2F98A6D2B0BE}" type="presParOf" srcId="{3CA68504-4DFA-467A-B7CC-B37558CED1EC}" destId="{4664607A-E3CA-41D9-9882-AABF81271B0C}" srcOrd="1" destOrd="0" presId="urn:microsoft.com/office/officeart/2005/8/layout/radial5"/>
    <dgm:cxn modelId="{225FE29A-1C3A-41DF-97E3-DCA1E6422BA9}" type="presParOf" srcId="{4664607A-E3CA-41D9-9882-AABF81271B0C}" destId="{380783E0-DF04-4981-97D7-CC078DE8542C}" srcOrd="0" destOrd="0" presId="urn:microsoft.com/office/officeart/2005/8/layout/radial5"/>
    <dgm:cxn modelId="{8340D065-AC7B-4EA4-A1BB-8CA88A087C88}" type="presParOf" srcId="{3CA68504-4DFA-467A-B7CC-B37558CED1EC}" destId="{E6147C5B-037B-456A-90B0-C9D0D77C60F0}" srcOrd="2" destOrd="0" presId="urn:microsoft.com/office/officeart/2005/8/layout/radial5"/>
    <dgm:cxn modelId="{83C91A16-8DF9-4F50-8530-C7FE7D6F2B3B}" type="presParOf" srcId="{3CA68504-4DFA-467A-B7CC-B37558CED1EC}" destId="{5D46769E-AF93-4FDB-8F3E-49F5106BC229}" srcOrd="3" destOrd="0" presId="urn:microsoft.com/office/officeart/2005/8/layout/radial5"/>
    <dgm:cxn modelId="{91AB5F76-118C-4049-B087-0F2BA22FC447}" type="presParOf" srcId="{5D46769E-AF93-4FDB-8F3E-49F5106BC229}" destId="{E33A7926-F6BF-40D8-AEC0-EF0DC55377A7}" srcOrd="0" destOrd="0" presId="urn:microsoft.com/office/officeart/2005/8/layout/radial5"/>
    <dgm:cxn modelId="{6BCAD4A0-0DCD-4F0C-B2F7-C947CE0AE609}" type="presParOf" srcId="{3CA68504-4DFA-467A-B7CC-B37558CED1EC}" destId="{93851F25-AFD3-4F37-AA03-D20A05E4FF1D}" srcOrd="4" destOrd="0" presId="urn:microsoft.com/office/officeart/2005/8/layout/radial5"/>
    <dgm:cxn modelId="{C445E0FC-3182-4810-8537-ADF92CEDA85E}" type="presParOf" srcId="{3CA68504-4DFA-467A-B7CC-B37558CED1EC}" destId="{C1DEADCD-CD37-4E1C-B7AF-075F93A6C73F}" srcOrd="5" destOrd="0" presId="urn:microsoft.com/office/officeart/2005/8/layout/radial5"/>
    <dgm:cxn modelId="{F7591723-6635-4EA5-90F1-B4B30913A4FD}" type="presParOf" srcId="{C1DEADCD-CD37-4E1C-B7AF-075F93A6C73F}" destId="{6B8B54ED-5564-4FC7-BBE8-FC27747DC61F}" srcOrd="0" destOrd="0" presId="urn:microsoft.com/office/officeart/2005/8/layout/radial5"/>
    <dgm:cxn modelId="{B06CE6C3-E781-4909-B15D-49E9897BD931}" type="presParOf" srcId="{3CA68504-4DFA-467A-B7CC-B37558CED1EC}" destId="{2E5068F8-04FD-4340-9443-931A4A2AED5F}" srcOrd="6" destOrd="0" presId="urn:microsoft.com/office/officeart/2005/8/layout/radial5"/>
    <dgm:cxn modelId="{25698AE4-8996-4186-849E-2C2870679C6F}" type="presParOf" srcId="{3CA68504-4DFA-467A-B7CC-B37558CED1EC}" destId="{05BDA840-D2BE-4745-9739-FD9E9A509B32}" srcOrd="7" destOrd="0" presId="urn:microsoft.com/office/officeart/2005/8/layout/radial5"/>
    <dgm:cxn modelId="{2796CB6A-6A93-48C4-ABC4-5C72F4F46960}" type="presParOf" srcId="{05BDA840-D2BE-4745-9739-FD9E9A509B32}" destId="{AF6298CB-689A-4F68-8A97-0615E9C3508D}" srcOrd="0" destOrd="0" presId="urn:microsoft.com/office/officeart/2005/8/layout/radial5"/>
    <dgm:cxn modelId="{7A74970D-4A1A-4BB3-947D-ECAE5BBA0580}" type="presParOf" srcId="{3CA68504-4DFA-467A-B7CC-B37558CED1EC}" destId="{A06F984E-FA12-48A9-9884-61F7FAF52A0A}" srcOrd="8" destOrd="0" presId="urn:microsoft.com/office/officeart/2005/8/layout/radial5"/>
    <dgm:cxn modelId="{3F4BFECF-ADBD-4D74-A3DB-66E5288A0D24}" type="presParOf" srcId="{3CA68504-4DFA-467A-B7CC-B37558CED1EC}" destId="{08A79264-95BB-4F65-99D1-DC978E45A4DE}" srcOrd="9" destOrd="0" presId="urn:microsoft.com/office/officeart/2005/8/layout/radial5"/>
    <dgm:cxn modelId="{305152C3-A4A0-4FDE-9E70-D24094F9B2CD}" type="presParOf" srcId="{08A79264-95BB-4F65-99D1-DC978E45A4DE}" destId="{63BC8E43-D30F-4097-9B1C-4DF4349695F2}" srcOrd="0" destOrd="0" presId="urn:microsoft.com/office/officeart/2005/8/layout/radial5"/>
    <dgm:cxn modelId="{7F1288F7-67E9-4470-9790-E220C3DB6430}" type="presParOf" srcId="{3CA68504-4DFA-467A-B7CC-B37558CED1EC}" destId="{DF05F114-EA67-4654-A4E6-AFAD005BB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15827F9-165C-49D6-86DD-23FE94B01FA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FB5561-0017-4184-BDF3-FDF644929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70530-0A51-4999-85E6-874AA1A121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81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283FE-43C5-436F-8728-6E6A13CF312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116" y="4688068"/>
            <a:ext cx="5385534" cy="443873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06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0D3D8-CC8C-4E2D-994E-C67E66D377A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58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38AEF-6381-4BE7-B007-770E2E115C2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992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CAM KHE INDUSTRIAL PARK, PHU THO PROVINCE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6FF0-89B9-45A9-8191-42E1FE49D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hucongnghiepcamkhe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2501385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ko-KR" alt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베트남</a:t>
            </a:r>
            <a:endParaRPr lang="en-US" altLang="ko-KR" sz="7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ko-KR" alt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에서 투자 환경</a:t>
            </a:r>
            <a:endParaRPr lang="en-US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3" y="1066800"/>
            <a:ext cx="892232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120000"/>
              </a:lnSpc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기술 인프라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전기 시스템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성은 각 성들을 지나가는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500KV, 220KV, 110KV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전국 전기선이 있습니다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Thac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Ba,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Son La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수력 발전소로부터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의 전기 시스템은 모든 생산 및 생활 수요에 필요한 전력을 충분히 보장하고 산업공안까지 전기를 충분히 보장할 수 있게 매우 안정적입니다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통신 시스템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현재 성에 모든 우편과통신 서비스는 국가 우편과 통신 네트워크와 고품질로 통합되어 전국적으로 원활한 의사소통을 보장합니다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2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지리적 위치와 인프라의 장점 외에도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성은 업계 개발을 위해 토지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천연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자원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노동 자원면에서 많은 잠재력을 가지고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에서 개발 투자 조건에 대한 총괄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에서 개발 투자 조건에 대한 총괄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1358171"/>
            <a:ext cx="8769927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80000"/>
              </a:lnSpc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o-KR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지방의 주장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endParaRPr lang="en-US" sz="100" dirty="0" smtClean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	</a:t>
            </a:r>
            <a:r>
              <a:rPr lang="ko-KR" altLang="en-US" dirty="0" smtClean="0">
                <a:latin typeface="Times New Roman" pitchFamily="18" charset="0"/>
              </a:rPr>
              <a:t>공업을 지속적으로 개발</a:t>
            </a:r>
            <a:r>
              <a:rPr lang="en-US" altLang="ko-KR" dirty="0" smtClean="0">
                <a:latin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</a:rPr>
              <a:t>특히 주력 산업 제품 생산을 유지하고 안정화시키는것에 집중</a:t>
            </a:r>
            <a:r>
              <a:rPr lang="en-US" altLang="ko-KR" dirty="0" smtClean="0">
                <a:latin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</a:rPr>
              <a:t>기존의 산업 단지를 효율적으로 발휘</a:t>
            </a:r>
            <a:r>
              <a:rPr lang="en-US" altLang="ko-KR" dirty="0" smtClean="0">
                <a:latin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</a:rPr>
              <a:t>합리적으로 개발 및 관리</a:t>
            </a:r>
            <a:r>
              <a:rPr lang="en-US" altLang="ko-KR" dirty="0" smtClean="0">
                <a:latin typeface="Times New Roman" pitchFamily="18" charset="0"/>
              </a:rPr>
              <a:t>; </a:t>
            </a:r>
            <a:r>
              <a:rPr lang="ko-KR" altLang="en-US" dirty="0" smtClean="0">
                <a:latin typeface="Times New Roman" pitchFamily="18" charset="0"/>
              </a:rPr>
              <a:t>새로운 산업 단지 건설에 투자</a:t>
            </a:r>
            <a:r>
              <a:rPr lang="en-US" altLang="ko-KR" dirty="0" smtClean="0">
                <a:latin typeface="Times New Roman" pitchFamily="18" charset="0"/>
              </a:rPr>
              <a:t>; </a:t>
            </a:r>
            <a:r>
              <a:rPr lang="ko-KR" altLang="en-US" dirty="0" smtClean="0">
                <a:latin typeface="Times New Roman" pitchFamily="18" charset="0"/>
              </a:rPr>
              <a:t>투자 유치를 위해 규모와 품질 향상</a:t>
            </a:r>
            <a:r>
              <a:rPr lang="en-US" altLang="ko-KR" dirty="0" smtClean="0">
                <a:latin typeface="Times New Roman" pitchFamily="18" charset="0"/>
              </a:rPr>
              <a:t>; </a:t>
            </a:r>
            <a:r>
              <a:rPr lang="ko-KR" altLang="en-US" dirty="0" smtClean="0">
                <a:latin typeface="Times New Roman" pitchFamily="18" charset="0"/>
              </a:rPr>
              <a:t>하이테크 프로젝트</a:t>
            </a:r>
            <a:r>
              <a:rPr lang="en-US" altLang="ko-KR" dirty="0" smtClean="0">
                <a:latin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</a:rPr>
              <a:t>청정 공예 프로젝트</a:t>
            </a:r>
            <a:r>
              <a:rPr lang="en-US" altLang="ko-KR" dirty="0" smtClean="0">
                <a:latin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</a:rPr>
              <a:t>고가 제품 프로젝트 격려</a:t>
            </a:r>
            <a:r>
              <a:rPr lang="en-US" altLang="ko-KR" dirty="0" smtClean="0">
                <a:latin typeface="Times New Roman" pitchFamily="18" charset="0"/>
              </a:rPr>
              <a:t>; </a:t>
            </a:r>
            <a:r>
              <a:rPr lang="ko-KR" altLang="en-US" dirty="0" smtClean="0">
                <a:latin typeface="Times New Roman" pitchFamily="18" charset="0"/>
              </a:rPr>
              <a:t>기업 및 제품 경제의 품질과 경쟁력 향상</a:t>
            </a:r>
            <a:r>
              <a:rPr lang="en-US" altLang="ko-KR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9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Box 37"/>
          <p:cNvSpPr txBox="1">
            <a:spLocks noChangeArrowheads="1"/>
          </p:cNvSpPr>
          <p:nvPr/>
        </p:nvSpPr>
        <p:spPr bwMode="auto">
          <a:xfrm>
            <a:off x="76200" y="983158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성과 인근 지역에서 노동력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약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13,540,000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명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노동 연령에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60%)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42828746"/>
              </p:ext>
            </p:extLst>
          </p:nvPr>
        </p:nvGraphicFramePr>
        <p:xfrm>
          <a:off x="0" y="1981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에서 개발 투자 조건에 대한 총괄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1981200"/>
            <a:ext cx="16764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 Bai</a:t>
            </a:r>
          </a:p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771.600</a:t>
            </a:r>
            <a:endPara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4809346">
            <a:off x="2249292" y="3047589"/>
            <a:ext cx="392350" cy="53202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ết quả hình ảnh cho ảnh khu công nghiệp thụy vân việt tr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9017" y="1610904"/>
            <a:ext cx="3154983" cy="2414996"/>
          </a:xfrm>
          <a:prstGeom prst="rect">
            <a:avLst/>
          </a:prstGeom>
          <a:noFill/>
        </p:spPr>
      </p:pic>
      <p:pic>
        <p:nvPicPr>
          <p:cNvPr id="14342" name="Picture 6" descr="Kết quả hình ảnh cho ảnh khu công nghiệp thụy vân việt trì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9746" y="4013201"/>
            <a:ext cx="3144254" cy="2133601"/>
          </a:xfrm>
          <a:prstGeom prst="rect">
            <a:avLst/>
          </a:prstGeom>
          <a:noFill/>
        </p:spPr>
      </p:pic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64741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ko-KR" sz="5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ko-KR" altLang="en-US" sz="5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산업 단지에 오신것을 환영합니다</a:t>
            </a:r>
            <a:endParaRPr lang="en-US" sz="5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57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에서 </a:t>
            </a:r>
            <a:r>
              <a:rPr lang="en-US" altLang="ko-KR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산업공단 표면 지도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96" name="Group 48"/>
          <p:cNvGrpSpPr>
            <a:grpSpLocks/>
          </p:cNvGrpSpPr>
          <p:nvPr/>
        </p:nvGrpSpPr>
        <p:grpSpPr bwMode="auto">
          <a:xfrm>
            <a:off x="456273" y="761205"/>
            <a:ext cx="8610600" cy="5334000"/>
            <a:chOff x="1635" y="-729"/>
            <a:chExt cx="9276" cy="6705"/>
          </a:xfrm>
        </p:grpSpPr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5" y="-643"/>
              <a:ext cx="9139" cy="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5957" y="1360"/>
              <a:ext cx="1388" cy="353"/>
            </a:xfrm>
            <a:custGeom>
              <a:avLst/>
              <a:gdLst/>
              <a:ahLst/>
              <a:cxnLst>
                <a:cxn ang="0">
                  <a:pos x="102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19" y="4"/>
                </a:cxn>
                <a:cxn ang="0">
                  <a:pos x="1385" y="352"/>
                </a:cxn>
                <a:cxn ang="0">
                  <a:pos x="1388" y="349"/>
                </a:cxn>
                <a:cxn ang="0">
                  <a:pos x="1021" y="0"/>
                </a:cxn>
              </a:cxnLst>
              <a:rect l="0" t="0" r="r" b="b"/>
              <a:pathLst>
                <a:path w="1388" h="353">
                  <a:moveTo>
                    <a:pt x="102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19" y="4"/>
                  </a:lnTo>
                  <a:lnTo>
                    <a:pt x="1385" y="352"/>
                  </a:lnTo>
                  <a:lnTo>
                    <a:pt x="1388" y="349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AutoShape 51"/>
            <p:cNvSpPr>
              <a:spLocks/>
            </p:cNvSpPr>
            <p:nvPr/>
          </p:nvSpPr>
          <p:spPr bwMode="auto">
            <a:xfrm>
              <a:off x="7220" y="2719"/>
              <a:ext cx="323" cy="76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10" y="41"/>
                </a:cxn>
                <a:cxn ang="0">
                  <a:pos x="42" y="61"/>
                </a:cxn>
                <a:cxn ang="0">
                  <a:pos x="21" y="45"/>
                </a:cxn>
                <a:cxn ang="0">
                  <a:pos x="41" y="27"/>
                </a:cxn>
                <a:cxn ang="0">
                  <a:pos x="15" y="1"/>
                </a:cxn>
                <a:cxn ang="0">
                  <a:pos x="0" y="22"/>
                </a:cxn>
                <a:cxn ang="0">
                  <a:pos x="18" y="11"/>
                </a:cxn>
                <a:cxn ang="0">
                  <a:pos x="77" y="1"/>
                </a:cxn>
                <a:cxn ang="0">
                  <a:pos x="52" y="23"/>
                </a:cxn>
                <a:cxn ang="0">
                  <a:pos x="50" y="50"/>
                </a:cxn>
                <a:cxn ang="0">
                  <a:pos x="78" y="63"/>
                </a:cxn>
                <a:cxn ang="0">
                  <a:pos x="64" y="49"/>
                </a:cxn>
                <a:cxn ang="0">
                  <a:pos x="67" y="35"/>
                </a:cxn>
                <a:cxn ang="0">
                  <a:pos x="89" y="26"/>
                </a:cxn>
                <a:cxn ang="0">
                  <a:pos x="64" y="20"/>
                </a:cxn>
                <a:cxn ang="0">
                  <a:pos x="90" y="11"/>
                </a:cxn>
                <a:cxn ang="0">
                  <a:pos x="75" y="35"/>
                </a:cxn>
                <a:cxn ang="0">
                  <a:pos x="80" y="49"/>
                </a:cxn>
                <a:cxn ang="0">
                  <a:pos x="93" y="36"/>
                </a:cxn>
                <a:cxn ang="0">
                  <a:pos x="79" y="14"/>
                </a:cxn>
                <a:cxn ang="0">
                  <a:pos x="74" y="26"/>
                </a:cxn>
                <a:cxn ang="0">
                  <a:pos x="116" y="49"/>
                </a:cxn>
                <a:cxn ang="0">
                  <a:pos x="107" y="70"/>
                </a:cxn>
                <a:cxn ang="0">
                  <a:pos x="116" y="69"/>
                </a:cxn>
                <a:cxn ang="0">
                  <a:pos x="154" y="15"/>
                </a:cxn>
                <a:cxn ang="0">
                  <a:pos x="151" y="28"/>
                </a:cxn>
                <a:cxn ang="0">
                  <a:pos x="128" y="48"/>
                </a:cxn>
                <a:cxn ang="0">
                  <a:pos x="167" y="51"/>
                </a:cxn>
                <a:cxn ang="0">
                  <a:pos x="149" y="43"/>
                </a:cxn>
                <a:cxn ang="0">
                  <a:pos x="166" y="27"/>
                </a:cxn>
                <a:cxn ang="0">
                  <a:pos x="139" y="1"/>
                </a:cxn>
                <a:cxn ang="0">
                  <a:pos x="125" y="22"/>
                </a:cxn>
                <a:cxn ang="0">
                  <a:pos x="143" y="11"/>
                </a:cxn>
                <a:cxn ang="0">
                  <a:pos x="152" y="1"/>
                </a:cxn>
                <a:cxn ang="0">
                  <a:pos x="211" y="48"/>
                </a:cxn>
                <a:cxn ang="0">
                  <a:pos x="218" y="48"/>
                </a:cxn>
                <a:cxn ang="0">
                  <a:pos x="211" y="1"/>
                </a:cxn>
                <a:cxn ang="0">
                  <a:pos x="211" y="13"/>
                </a:cxn>
                <a:cxn ang="0">
                  <a:pos x="240" y="32"/>
                </a:cxn>
                <a:cxn ang="0">
                  <a:pos x="268" y="22"/>
                </a:cxn>
                <a:cxn ang="0">
                  <a:pos x="254" y="26"/>
                </a:cxn>
                <a:cxn ang="0">
                  <a:pos x="270" y="61"/>
                </a:cxn>
                <a:cxn ang="0">
                  <a:pos x="243" y="17"/>
                </a:cxn>
                <a:cxn ang="0">
                  <a:pos x="319" y="24"/>
                </a:cxn>
                <a:cxn ang="0">
                  <a:pos x="307" y="28"/>
                </a:cxn>
                <a:cxn ang="0">
                  <a:pos x="305" y="33"/>
                </a:cxn>
                <a:cxn ang="0">
                  <a:pos x="281" y="40"/>
                </a:cxn>
                <a:cxn ang="0">
                  <a:pos x="284" y="62"/>
                </a:cxn>
                <a:cxn ang="0">
                  <a:pos x="319" y="56"/>
                </a:cxn>
                <a:cxn ang="0">
                  <a:pos x="292" y="53"/>
                </a:cxn>
                <a:cxn ang="0">
                  <a:pos x="293" y="43"/>
                </a:cxn>
                <a:cxn ang="0">
                  <a:pos x="319" y="40"/>
                </a:cxn>
                <a:cxn ang="0">
                  <a:pos x="308" y="60"/>
                </a:cxn>
                <a:cxn ang="0">
                  <a:pos x="320" y="59"/>
                </a:cxn>
                <a:cxn ang="0">
                  <a:pos x="307" y="48"/>
                </a:cxn>
                <a:cxn ang="0">
                  <a:pos x="319" y="54"/>
                </a:cxn>
                <a:cxn ang="0">
                  <a:pos x="285" y="19"/>
                </a:cxn>
                <a:cxn ang="0">
                  <a:pos x="291" y="29"/>
                </a:cxn>
                <a:cxn ang="0">
                  <a:pos x="319" y="24"/>
                </a:cxn>
                <a:cxn ang="0">
                  <a:pos x="306" y="15"/>
                </a:cxn>
              </a:cxnLst>
              <a:rect l="0" t="0" r="r" b="b"/>
              <a:pathLst>
                <a:path w="323" h="76">
                  <a:moveTo>
                    <a:pt x="40" y="11"/>
                  </a:moveTo>
                  <a:lnTo>
                    <a:pt x="24" y="11"/>
                  </a:lnTo>
                  <a:lnTo>
                    <a:pt x="26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0" y="41"/>
                  </a:lnTo>
                  <a:lnTo>
                    <a:pt x="6" y="44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42" y="61"/>
                  </a:lnTo>
                  <a:lnTo>
                    <a:pt x="42" y="51"/>
                  </a:lnTo>
                  <a:lnTo>
                    <a:pt x="15" y="51"/>
                  </a:lnTo>
                  <a:lnTo>
                    <a:pt x="16" y="50"/>
                  </a:lnTo>
                  <a:lnTo>
                    <a:pt x="17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3"/>
                  </a:lnTo>
                  <a:lnTo>
                    <a:pt x="41" y="27"/>
                  </a:lnTo>
                  <a:lnTo>
                    <a:pt x="42" y="24"/>
                  </a:lnTo>
                  <a:lnTo>
                    <a:pt x="42" y="14"/>
                  </a:lnTo>
                  <a:lnTo>
                    <a:pt x="40" y="11"/>
                  </a:lnTo>
                  <a:close/>
                  <a:moveTo>
                    <a:pt x="27" y="1"/>
                  </a:moveTo>
                  <a:lnTo>
                    <a:pt x="15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2" y="3"/>
                  </a:lnTo>
                  <a:lnTo>
                    <a:pt x="27" y="1"/>
                  </a:lnTo>
                  <a:close/>
                  <a:moveTo>
                    <a:pt x="77" y="1"/>
                  </a:moveTo>
                  <a:lnTo>
                    <a:pt x="66" y="1"/>
                  </a:lnTo>
                  <a:lnTo>
                    <a:pt x="61" y="3"/>
                  </a:lnTo>
                  <a:lnTo>
                    <a:pt x="54" y="9"/>
                  </a:lnTo>
                  <a:lnTo>
                    <a:pt x="53" y="12"/>
                  </a:lnTo>
                  <a:lnTo>
                    <a:pt x="52" y="23"/>
                  </a:lnTo>
                  <a:lnTo>
                    <a:pt x="55" y="27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0" y="37"/>
                  </a:lnTo>
                  <a:lnTo>
                    <a:pt x="50" y="50"/>
                  </a:lnTo>
                  <a:lnTo>
                    <a:pt x="52" y="55"/>
                  </a:lnTo>
                  <a:lnTo>
                    <a:pt x="56" y="58"/>
                  </a:lnTo>
                  <a:lnTo>
                    <a:pt x="60" y="61"/>
                  </a:lnTo>
                  <a:lnTo>
                    <a:pt x="65" y="63"/>
                  </a:lnTo>
                  <a:lnTo>
                    <a:pt x="78" y="63"/>
                  </a:lnTo>
                  <a:lnTo>
                    <a:pt x="84" y="61"/>
                  </a:lnTo>
                  <a:lnTo>
                    <a:pt x="91" y="54"/>
                  </a:lnTo>
                  <a:lnTo>
                    <a:pt x="69" y="54"/>
                  </a:lnTo>
                  <a:lnTo>
                    <a:pt x="67" y="53"/>
                  </a:lnTo>
                  <a:lnTo>
                    <a:pt x="64" y="49"/>
                  </a:lnTo>
                  <a:lnTo>
                    <a:pt x="63" y="47"/>
                  </a:lnTo>
                  <a:lnTo>
                    <a:pt x="63" y="41"/>
                  </a:lnTo>
                  <a:lnTo>
                    <a:pt x="64" y="39"/>
                  </a:lnTo>
                  <a:lnTo>
                    <a:pt x="65" y="37"/>
                  </a:lnTo>
                  <a:lnTo>
                    <a:pt x="67" y="35"/>
                  </a:lnTo>
                  <a:lnTo>
                    <a:pt x="69" y="35"/>
                  </a:lnTo>
                  <a:lnTo>
                    <a:pt x="92" y="35"/>
                  </a:lnTo>
                  <a:lnTo>
                    <a:pt x="90" y="32"/>
                  </a:lnTo>
                  <a:lnTo>
                    <a:pt x="84" y="29"/>
                  </a:lnTo>
                  <a:lnTo>
                    <a:pt x="89" y="26"/>
                  </a:lnTo>
                  <a:lnTo>
                    <a:pt x="70" y="26"/>
                  </a:lnTo>
                  <a:lnTo>
                    <a:pt x="68" y="25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2" y="2"/>
                  </a:lnTo>
                  <a:lnTo>
                    <a:pt x="77" y="1"/>
                  </a:lnTo>
                  <a:close/>
                  <a:moveTo>
                    <a:pt x="92" y="35"/>
                  </a:moveTo>
                  <a:lnTo>
                    <a:pt x="75" y="35"/>
                  </a:lnTo>
                  <a:lnTo>
                    <a:pt x="77" y="35"/>
                  </a:lnTo>
                  <a:lnTo>
                    <a:pt x="80" y="39"/>
                  </a:lnTo>
                  <a:lnTo>
                    <a:pt x="81" y="41"/>
                  </a:lnTo>
                  <a:lnTo>
                    <a:pt x="81" y="47"/>
                  </a:lnTo>
                  <a:lnTo>
                    <a:pt x="80" y="49"/>
                  </a:lnTo>
                  <a:lnTo>
                    <a:pt x="77" y="53"/>
                  </a:lnTo>
                  <a:lnTo>
                    <a:pt x="75" y="54"/>
                  </a:lnTo>
                  <a:lnTo>
                    <a:pt x="91" y="54"/>
                  </a:lnTo>
                  <a:lnTo>
                    <a:pt x="93" y="49"/>
                  </a:lnTo>
                  <a:lnTo>
                    <a:pt x="93" y="36"/>
                  </a:lnTo>
                  <a:lnTo>
                    <a:pt x="92" y="35"/>
                  </a:lnTo>
                  <a:close/>
                  <a:moveTo>
                    <a:pt x="90" y="11"/>
                  </a:moveTo>
                  <a:lnTo>
                    <a:pt x="74" y="11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9" y="22"/>
                  </a:lnTo>
                  <a:lnTo>
                    <a:pt x="76" y="25"/>
                  </a:lnTo>
                  <a:lnTo>
                    <a:pt x="74" y="26"/>
                  </a:lnTo>
                  <a:lnTo>
                    <a:pt x="89" y="26"/>
                  </a:lnTo>
                  <a:lnTo>
                    <a:pt x="91" y="22"/>
                  </a:lnTo>
                  <a:lnTo>
                    <a:pt x="91" y="12"/>
                  </a:lnTo>
                  <a:lnTo>
                    <a:pt x="90" y="11"/>
                  </a:lnTo>
                  <a:close/>
                  <a:moveTo>
                    <a:pt x="116" y="49"/>
                  </a:moveTo>
                  <a:lnTo>
                    <a:pt x="103" y="49"/>
                  </a:lnTo>
                  <a:lnTo>
                    <a:pt x="103" y="61"/>
                  </a:lnTo>
                  <a:lnTo>
                    <a:pt x="110" y="61"/>
                  </a:lnTo>
                  <a:lnTo>
                    <a:pt x="110" y="67"/>
                  </a:lnTo>
                  <a:lnTo>
                    <a:pt x="107" y="70"/>
                  </a:lnTo>
                  <a:lnTo>
                    <a:pt x="103" y="71"/>
                  </a:lnTo>
                  <a:lnTo>
                    <a:pt x="103" y="76"/>
                  </a:lnTo>
                  <a:lnTo>
                    <a:pt x="111" y="74"/>
                  </a:lnTo>
                  <a:lnTo>
                    <a:pt x="116" y="69"/>
                  </a:lnTo>
                  <a:lnTo>
                    <a:pt x="116" y="49"/>
                  </a:lnTo>
                  <a:close/>
                  <a:moveTo>
                    <a:pt x="165" y="11"/>
                  </a:moveTo>
                  <a:lnTo>
                    <a:pt x="148" y="11"/>
                  </a:lnTo>
                  <a:lnTo>
                    <a:pt x="150" y="12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51" y="28"/>
                  </a:lnTo>
                  <a:lnTo>
                    <a:pt x="147" y="32"/>
                  </a:lnTo>
                  <a:lnTo>
                    <a:pt x="140" y="37"/>
                  </a:lnTo>
                  <a:lnTo>
                    <a:pt x="134" y="41"/>
                  </a:lnTo>
                  <a:lnTo>
                    <a:pt x="130" y="44"/>
                  </a:lnTo>
                  <a:lnTo>
                    <a:pt x="128" y="48"/>
                  </a:lnTo>
                  <a:lnTo>
                    <a:pt x="126" y="52"/>
                  </a:lnTo>
                  <a:lnTo>
                    <a:pt x="124" y="56"/>
                  </a:lnTo>
                  <a:lnTo>
                    <a:pt x="124" y="61"/>
                  </a:lnTo>
                  <a:lnTo>
                    <a:pt x="167" y="61"/>
                  </a:lnTo>
                  <a:lnTo>
                    <a:pt x="167" y="51"/>
                  </a:lnTo>
                  <a:lnTo>
                    <a:pt x="140" y="51"/>
                  </a:lnTo>
                  <a:lnTo>
                    <a:pt x="141" y="50"/>
                  </a:lnTo>
                  <a:lnTo>
                    <a:pt x="142" y="48"/>
                  </a:lnTo>
                  <a:lnTo>
                    <a:pt x="146" y="45"/>
                  </a:lnTo>
                  <a:lnTo>
                    <a:pt x="149" y="43"/>
                  </a:lnTo>
                  <a:lnTo>
                    <a:pt x="154" y="40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4" y="30"/>
                  </a:lnTo>
                  <a:lnTo>
                    <a:pt x="166" y="27"/>
                  </a:lnTo>
                  <a:lnTo>
                    <a:pt x="166" y="24"/>
                  </a:lnTo>
                  <a:lnTo>
                    <a:pt x="166" y="14"/>
                  </a:lnTo>
                  <a:lnTo>
                    <a:pt x="165" y="11"/>
                  </a:lnTo>
                  <a:close/>
                  <a:moveTo>
                    <a:pt x="152" y="1"/>
                  </a:moveTo>
                  <a:lnTo>
                    <a:pt x="139" y="1"/>
                  </a:lnTo>
                  <a:lnTo>
                    <a:pt x="134" y="3"/>
                  </a:lnTo>
                  <a:lnTo>
                    <a:pt x="131" y="6"/>
                  </a:lnTo>
                  <a:lnTo>
                    <a:pt x="127" y="10"/>
                  </a:lnTo>
                  <a:lnTo>
                    <a:pt x="125" y="15"/>
                  </a:lnTo>
                  <a:lnTo>
                    <a:pt x="125" y="22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8" y="15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65" y="11"/>
                  </a:lnTo>
                  <a:lnTo>
                    <a:pt x="165" y="10"/>
                  </a:lnTo>
                  <a:lnTo>
                    <a:pt x="161" y="6"/>
                  </a:lnTo>
                  <a:lnTo>
                    <a:pt x="157" y="3"/>
                  </a:lnTo>
                  <a:lnTo>
                    <a:pt x="152" y="1"/>
                  </a:lnTo>
                  <a:close/>
                  <a:moveTo>
                    <a:pt x="211" y="48"/>
                  </a:moveTo>
                  <a:lnTo>
                    <a:pt x="199" y="48"/>
                  </a:lnTo>
                  <a:lnTo>
                    <a:pt x="199" y="61"/>
                  </a:lnTo>
                  <a:lnTo>
                    <a:pt x="211" y="61"/>
                  </a:lnTo>
                  <a:lnTo>
                    <a:pt x="211" y="48"/>
                  </a:lnTo>
                  <a:close/>
                  <a:moveTo>
                    <a:pt x="211" y="1"/>
                  </a:moveTo>
                  <a:lnTo>
                    <a:pt x="197" y="1"/>
                  </a:lnTo>
                  <a:lnTo>
                    <a:pt x="175" y="38"/>
                  </a:lnTo>
                  <a:lnTo>
                    <a:pt x="175" y="48"/>
                  </a:lnTo>
                  <a:lnTo>
                    <a:pt x="218" y="48"/>
                  </a:lnTo>
                  <a:lnTo>
                    <a:pt x="218" y="39"/>
                  </a:lnTo>
                  <a:lnTo>
                    <a:pt x="184" y="39"/>
                  </a:lnTo>
                  <a:lnTo>
                    <a:pt x="199" y="13"/>
                  </a:lnTo>
                  <a:lnTo>
                    <a:pt x="211" y="13"/>
                  </a:lnTo>
                  <a:lnTo>
                    <a:pt x="211" y="1"/>
                  </a:lnTo>
                  <a:close/>
                  <a:moveTo>
                    <a:pt x="211" y="13"/>
                  </a:moveTo>
                  <a:lnTo>
                    <a:pt x="199" y="13"/>
                  </a:lnTo>
                  <a:lnTo>
                    <a:pt x="199" y="39"/>
                  </a:lnTo>
                  <a:lnTo>
                    <a:pt x="211" y="39"/>
                  </a:lnTo>
                  <a:lnTo>
                    <a:pt x="211" y="13"/>
                  </a:lnTo>
                  <a:close/>
                  <a:moveTo>
                    <a:pt x="240" y="0"/>
                  </a:moveTo>
                  <a:lnTo>
                    <a:pt x="228" y="0"/>
                  </a:lnTo>
                  <a:lnTo>
                    <a:pt x="228" y="61"/>
                  </a:lnTo>
                  <a:lnTo>
                    <a:pt x="240" y="61"/>
                  </a:lnTo>
                  <a:lnTo>
                    <a:pt x="240" y="32"/>
                  </a:lnTo>
                  <a:lnTo>
                    <a:pt x="241" y="30"/>
                  </a:lnTo>
                  <a:lnTo>
                    <a:pt x="244" y="26"/>
                  </a:lnTo>
                  <a:lnTo>
                    <a:pt x="246" y="25"/>
                  </a:lnTo>
                  <a:lnTo>
                    <a:pt x="269" y="25"/>
                  </a:lnTo>
                  <a:lnTo>
                    <a:pt x="268" y="22"/>
                  </a:lnTo>
                  <a:lnTo>
                    <a:pt x="240" y="22"/>
                  </a:lnTo>
                  <a:lnTo>
                    <a:pt x="240" y="0"/>
                  </a:lnTo>
                  <a:close/>
                  <a:moveTo>
                    <a:pt x="269" y="25"/>
                  </a:moveTo>
                  <a:lnTo>
                    <a:pt x="252" y="25"/>
                  </a:lnTo>
                  <a:lnTo>
                    <a:pt x="254" y="26"/>
                  </a:lnTo>
                  <a:lnTo>
                    <a:pt x="255" y="27"/>
                  </a:lnTo>
                  <a:lnTo>
                    <a:pt x="257" y="29"/>
                  </a:lnTo>
                  <a:lnTo>
                    <a:pt x="257" y="30"/>
                  </a:lnTo>
                  <a:lnTo>
                    <a:pt x="257" y="61"/>
                  </a:lnTo>
                  <a:lnTo>
                    <a:pt x="270" y="61"/>
                  </a:lnTo>
                  <a:lnTo>
                    <a:pt x="270" y="26"/>
                  </a:lnTo>
                  <a:lnTo>
                    <a:pt x="269" y="25"/>
                  </a:lnTo>
                  <a:close/>
                  <a:moveTo>
                    <a:pt x="258" y="15"/>
                  </a:moveTo>
                  <a:lnTo>
                    <a:pt x="247" y="15"/>
                  </a:lnTo>
                  <a:lnTo>
                    <a:pt x="243" y="17"/>
                  </a:lnTo>
                  <a:lnTo>
                    <a:pt x="240" y="22"/>
                  </a:lnTo>
                  <a:lnTo>
                    <a:pt x="268" y="22"/>
                  </a:lnTo>
                  <a:lnTo>
                    <a:pt x="262" y="16"/>
                  </a:lnTo>
                  <a:lnTo>
                    <a:pt x="258" y="15"/>
                  </a:lnTo>
                  <a:close/>
                  <a:moveTo>
                    <a:pt x="319" y="24"/>
                  </a:moveTo>
                  <a:lnTo>
                    <a:pt x="302" y="24"/>
                  </a:lnTo>
                  <a:lnTo>
                    <a:pt x="304" y="25"/>
                  </a:lnTo>
                  <a:lnTo>
                    <a:pt x="305" y="26"/>
                  </a:lnTo>
                  <a:lnTo>
                    <a:pt x="307" y="27"/>
                  </a:lnTo>
                  <a:lnTo>
                    <a:pt x="307" y="28"/>
                  </a:lnTo>
                  <a:lnTo>
                    <a:pt x="307" y="31"/>
                  </a:lnTo>
                  <a:lnTo>
                    <a:pt x="307" y="32"/>
                  </a:lnTo>
                  <a:lnTo>
                    <a:pt x="306" y="32"/>
                  </a:lnTo>
                  <a:lnTo>
                    <a:pt x="306" y="33"/>
                  </a:lnTo>
                  <a:lnTo>
                    <a:pt x="305" y="33"/>
                  </a:lnTo>
                  <a:lnTo>
                    <a:pt x="303" y="34"/>
                  </a:lnTo>
                  <a:lnTo>
                    <a:pt x="292" y="35"/>
                  </a:lnTo>
                  <a:lnTo>
                    <a:pt x="287" y="36"/>
                  </a:lnTo>
                  <a:lnTo>
                    <a:pt x="283" y="37"/>
                  </a:lnTo>
                  <a:lnTo>
                    <a:pt x="281" y="40"/>
                  </a:lnTo>
                  <a:lnTo>
                    <a:pt x="279" y="42"/>
                  </a:lnTo>
                  <a:lnTo>
                    <a:pt x="278" y="45"/>
                  </a:lnTo>
                  <a:lnTo>
                    <a:pt x="278" y="54"/>
                  </a:lnTo>
                  <a:lnTo>
                    <a:pt x="279" y="57"/>
                  </a:lnTo>
                  <a:lnTo>
                    <a:pt x="284" y="62"/>
                  </a:lnTo>
                  <a:lnTo>
                    <a:pt x="288" y="63"/>
                  </a:lnTo>
                  <a:lnTo>
                    <a:pt x="299" y="63"/>
                  </a:lnTo>
                  <a:lnTo>
                    <a:pt x="304" y="60"/>
                  </a:lnTo>
                  <a:lnTo>
                    <a:pt x="308" y="56"/>
                  </a:lnTo>
                  <a:lnTo>
                    <a:pt x="319" y="56"/>
                  </a:lnTo>
                  <a:lnTo>
                    <a:pt x="319" y="55"/>
                  </a:lnTo>
                  <a:lnTo>
                    <a:pt x="319" y="54"/>
                  </a:lnTo>
                  <a:lnTo>
                    <a:pt x="294" y="54"/>
                  </a:lnTo>
                  <a:lnTo>
                    <a:pt x="293" y="54"/>
                  </a:lnTo>
                  <a:lnTo>
                    <a:pt x="292" y="53"/>
                  </a:lnTo>
                  <a:lnTo>
                    <a:pt x="290" y="52"/>
                  </a:lnTo>
                  <a:lnTo>
                    <a:pt x="290" y="51"/>
                  </a:lnTo>
                  <a:lnTo>
                    <a:pt x="290" y="47"/>
                  </a:lnTo>
                  <a:lnTo>
                    <a:pt x="290" y="45"/>
                  </a:lnTo>
                  <a:lnTo>
                    <a:pt x="293" y="43"/>
                  </a:lnTo>
                  <a:lnTo>
                    <a:pt x="295" y="42"/>
                  </a:lnTo>
                  <a:lnTo>
                    <a:pt x="303" y="41"/>
                  </a:lnTo>
                  <a:lnTo>
                    <a:pt x="306" y="40"/>
                  </a:lnTo>
                  <a:lnTo>
                    <a:pt x="307" y="40"/>
                  </a:lnTo>
                  <a:lnTo>
                    <a:pt x="319" y="40"/>
                  </a:lnTo>
                  <a:lnTo>
                    <a:pt x="319" y="24"/>
                  </a:lnTo>
                  <a:close/>
                  <a:moveTo>
                    <a:pt x="319" y="56"/>
                  </a:moveTo>
                  <a:lnTo>
                    <a:pt x="308" y="56"/>
                  </a:lnTo>
                  <a:lnTo>
                    <a:pt x="308" y="58"/>
                  </a:lnTo>
                  <a:lnTo>
                    <a:pt x="308" y="60"/>
                  </a:lnTo>
                  <a:lnTo>
                    <a:pt x="309" y="61"/>
                  </a:lnTo>
                  <a:lnTo>
                    <a:pt x="322" y="61"/>
                  </a:lnTo>
                  <a:lnTo>
                    <a:pt x="322" y="60"/>
                  </a:lnTo>
                  <a:lnTo>
                    <a:pt x="321" y="59"/>
                  </a:lnTo>
                  <a:lnTo>
                    <a:pt x="320" y="59"/>
                  </a:lnTo>
                  <a:lnTo>
                    <a:pt x="320" y="58"/>
                  </a:lnTo>
                  <a:lnTo>
                    <a:pt x="319" y="56"/>
                  </a:lnTo>
                  <a:close/>
                  <a:moveTo>
                    <a:pt x="319" y="40"/>
                  </a:moveTo>
                  <a:lnTo>
                    <a:pt x="307" y="40"/>
                  </a:lnTo>
                  <a:lnTo>
                    <a:pt x="307" y="48"/>
                  </a:lnTo>
                  <a:lnTo>
                    <a:pt x="306" y="50"/>
                  </a:lnTo>
                  <a:lnTo>
                    <a:pt x="304" y="52"/>
                  </a:lnTo>
                  <a:lnTo>
                    <a:pt x="302" y="53"/>
                  </a:lnTo>
                  <a:lnTo>
                    <a:pt x="299" y="54"/>
                  </a:lnTo>
                  <a:lnTo>
                    <a:pt x="319" y="54"/>
                  </a:lnTo>
                  <a:lnTo>
                    <a:pt x="319" y="40"/>
                  </a:lnTo>
                  <a:close/>
                  <a:moveTo>
                    <a:pt x="306" y="15"/>
                  </a:moveTo>
                  <a:lnTo>
                    <a:pt x="293" y="15"/>
                  </a:lnTo>
                  <a:lnTo>
                    <a:pt x="288" y="16"/>
                  </a:lnTo>
                  <a:lnTo>
                    <a:pt x="285" y="19"/>
                  </a:lnTo>
                  <a:lnTo>
                    <a:pt x="282" y="21"/>
                  </a:lnTo>
                  <a:lnTo>
                    <a:pt x="280" y="25"/>
                  </a:lnTo>
                  <a:lnTo>
                    <a:pt x="279" y="31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92" y="27"/>
                  </a:lnTo>
                  <a:lnTo>
                    <a:pt x="293" y="26"/>
                  </a:lnTo>
                  <a:lnTo>
                    <a:pt x="295" y="25"/>
                  </a:lnTo>
                  <a:lnTo>
                    <a:pt x="297" y="24"/>
                  </a:lnTo>
                  <a:lnTo>
                    <a:pt x="319" y="24"/>
                  </a:lnTo>
                  <a:lnTo>
                    <a:pt x="318" y="21"/>
                  </a:lnTo>
                  <a:lnTo>
                    <a:pt x="314" y="18"/>
                  </a:lnTo>
                  <a:lnTo>
                    <a:pt x="311" y="16"/>
                  </a:lnTo>
                  <a:lnTo>
                    <a:pt x="30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82" y="2568"/>
              <a:ext cx="32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" y="3641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82" y="3641"/>
              <a:ext cx="32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5955" y="1362"/>
              <a:ext cx="1387" cy="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0" y="0"/>
                </a:cxn>
                <a:cxn ang="0">
                  <a:pos x="1386" y="348"/>
                </a:cxn>
              </a:cxnLst>
              <a:rect l="0" t="0" r="r" b="b"/>
              <a:pathLst>
                <a:path w="1387" h="349">
                  <a:moveTo>
                    <a:pt x="0" y="0"/>
                  </a:moveTo>
                  <a:lnTo>
                    <a:pt x="1020" y="0"/>
                  </a:lnTo>
                  <a:lnTo>
                    <a:pt x="1386" y="348"/>
                  </a:lnTo>
                </a:path>
              </a:pathLst>
            </a:custGeom>
            <a:noFill/>
            <a:ln w="3594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0" y="3641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AutoShape 57"/>
            <p:cNvSpPr>
              <a:spLocks/>
            </p:cNvSpPr>
            <p:nvPr/>
          </p:nvSpPr>
          <p:spPr bwMode="auto">
            <a:xfrm>
              <a:off x="4416" y="4471"/>
              <a:ext cx="319" cy="76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4" y="61"/>
                </a:cxn>
                <a:cxn ang="0">
                  <a:pos x="46" y="50"/>
                </a:cxn>
                <a:cxn ang="0">
                  <a:pos x="74" y="62"/>
                </a:cxn>
                <a:cxn ang="0">
                  <a:pos x="58" y="45"/>
                </a:cxn>
                <a:cxn ang="0">
                  <a:pos x="76" y="38"/>
                </a:cxn>
                <a:cxn ang="0">
                  <a:pos x="86" y="53"/>
                </a:cxn>
                <a:cxn ang="0">
                  <a:pos x="86" y="1"/>
                </a:cxn>
                <a:cxn ang="0">
                  <a:pos x="63" y="31"/>
                </a:cxn>
                <a:cxn ang="0">
                  <a:pos x="61" y="11"/>
                </a:cxn>
                <a:cxn ang="0">
                  <a:pos x="62" y="22"/>
                </a:cxn>
                <a:cxn ang="0">
                  <a:pos x="112" y="48"/>
                </a:cxn>
                <a:cxn ang="0">
                  <a:pos x="104" y="69"/>
                </a:cxn>
                <a:cxn ang="0">
                  <a:pos x="112" y="48"/>
                </a:cxn>
                <a:cxn ang="0">
                  <a:pos x="143" y="23"/>
                </a:cxn>
                <a:cxn ang="0">
                  <a:pos x="144" y="47"/>
                </a:cxn>
                <a:cxn ang="0">
                  <a:pos x="198" y="0"/>
                </a:cxn>
                <a:cxn ang="0">
                  <a:pos x="173" y="23"/>
                </a:cxn>
                <a:cxn ang="0">
                  <a:pos x="171" y="49"/>
                </a:cxn>
                <a:cxn ang="0">
                  <a:pos x="205" y="60"/>
                </a:cxn>
                <a:cxn ang="0">
                  <a:pos x="186" y="50"/>
                </a:cxn>
                <a:cxn ang="0">
                  <a:pos x="186" y="36"/>
                </a:cxn>
                <a:cxn ang="0">
                  <a:pos x="205" y="28"/>
                </a:cxn>
                <a:cxn ang="0">
                  <a:pos x="187" y="22"/>
                </a:cxn>
                <a:cxn ang="0">
                  <a:pos x="187" y="12"/>
                </a:cxn>
                <a:cxn ang="0">
                  <a:pos x="207" y="5"/>
                </a:cxn>
                <a:cxn ang="0">
                  <a:pos x="198" y="35"/>
                </a:cxn>
                <a:cxn ang="0">
                  <a:pos x="201" y="48"/>
                </a:cxn>
                <a:cxn ang="0">
                  <a:pos x="214" y="49"/>
                </a:cxn>
                <a:cxn ang="0">
                  <a:pos x="197" y="10"/>
                </a:cxn>
                <a:cxn ang="0">
                  <a:pos x="199" y="23"/>
                </a:cxn>
                <a:cxn ang="0">
                  <a:pos x="212" y="11"/>
                </a:cxn>
                <a:cxn ang="0">
                  <a:pos x="236" y="61"/>
                </a:cxn>
                <a:cxn ang="0">
                  <a:pos x="243" y="24"/>
                </a:cxn>
                <a:cxn ang="0">
                  <a:pos x="266" y="24"/>
                </a:cxn>
                <a:cxn ang="0">
                  <a:pos x="253" y="29"/>
                </a:cxn>
                <a:cxn ang="0">
                  <a:pos x="255" y="14"/>
                </a:cxn>
                <a:cxn ang="0">
                  <a:pos x="259" y="16"/>
                </a:cxn>
                <a:cxn ang="0">
                  <a:pos x="302" y="25"/>
                </a:cxn>
                <a:cxn ang="0">
                  <a:pos x="303" y="32"/>
                </a:cxn>
                <a:cxn ang="0">
                  <a:pos x="280" y="37"/>
                </a:cxn>
                <a:cxn ang="0">
                  <a:pos x="275" y="56"/>
                </a:cxn>
                <a:cxn ang="0">
                  <a:pos x="304" y="55"/>
                </a:cxn>
                <a:cxn ang="0">
                  <a:pos x="289" y="53"/>
                </a:cxn>
                <a:cxn ang="0">
                  <a:pos x="288" y="44"/>
                </a:cxn>
                <a:cxn ang="0">
                  <a:pos x="302" y="40"/>
                </a:cxn>
                <a:cxn ang="0">
                  <a:pos x="304" y="55"/>
                </a:cxn>
                <a:cxn ang="0">
                  <a:pos x="318" y="59"/>
                </a:cxn>
                <a:cxn ang="0">
                  <a:pos x="316" y="39"/>
                </a:cxn>
                <a:cxn ang="0">
                  <a:pos x="295" y="53"/>
                </a:cxn>
                <a:cxn ang="0">
                  <a:pos x="284" y="16"/>
                </a:cxn>
                <a:cxn ang="0">
                  <a:pos x="287" y="28"/>
                </a:cxn>
                <a:cxn ang="0">
                  <a:pos x="316" y="24"/>
                </a:cxn>
                <a:cxn ang="0">
                  <a:pos x="302" y="14"/>
                </a:cxn>
              </a:cxnLst>
              <a:rect l="0" t="0" r="r" b="b"/>
              <a:pathLst>
                <a:path w="319" h="76">
                  <a:moveTo>
                    <a:pt x="27" y="0"/>
                  </a:moveTo>
                  <a:lnTo>
                    <a:pt x="17" y="0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14" y="61"/>
                  </a:lnTo>
                  <a:lnTo>
                    <a:pt x="27" y="61"/>
                  </a:lnTo>
                  <a:lnTo>
                    <a:pt x="27" y="0"/>
                  </a:lnTo>
                  <a:close/>
                  <a:moveTo>
                    <a:pt x="58" y="45"/>
                  </a:moveTo>
                  <a:lnTo>
                    <a:pt x="46" y="45"/>
                  </a:lnTo>
                  <a:lnTo>
                    <a:pt x="46" y="50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6" y="61"/>
                  </a:lnTo>
                  <a:lnTo>
                    <a:pt x="61" y="62"/>
                  </a:lnTo>
                  <a:lnTo>
                    <a:pt x="74" y="62"/>
                  </a:lnTo>
                  <a:lnTo>
                    <a:pt x="79" y="60"/>
                  </a:lnTo>
                  <a:lnTo>
                    <a:pt x="86" y="53"/>
                  </a:lnTo>
                  <a:lnTo>
                    <a:pt x="62" y="53"/>
                  </a:lnTo>
                  <a:lnTo>
                    <a:pt x="59" y="50"/>
                  </a:lnTo>
                  <a:lnTo>
                    <a:pt x="58" y="45"/>
                  </a:lnTo>
                  <a:close/>
                  <a:moveTo>
                    <a:pt x="87" y="31"/>
                  </a:moveTo>
                  <a:lnTo>
                    <a:pt x="70" y="31"/>
                  </a:lnTo>
                  <a:lnTo>
                    <a:pt x="72" y="32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70" y="53"/>
                  </a:lnTo>
                  <a:lnTo>
                    <a:pt x="86" y="53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89" y="35"/>
                  </a:lnTo>
                  <a:lnTo>
                    <a:pt x="87" y="31"/>
                  </a:lnTo>
                  <a:close/>
                  <a:moveTo>
                    <a:pt x="86" y="1"/>
                  </a:moveTo>
                  <a:lnTo>
                    <a:pt x="53" y="1"/>
                  </a:lnTo>
                  <a:lnTo>
                    <a:pt x="48" y="35"/>
                  </a:lnTo>
                  <a:lnTo>
                    <a:pt x="59" y="35"/>
                  </a:lnTo>
                  <a:lnTo>
                    <a:pt x="61" y="32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1" y="25"/>
                  </a:lnTo>
                  <a:lnTo>
                    <a:pt x="59" y="25"/>
                  </a:lnTo>
                  <a:lnTo>
                    <a:pt x="61" y="11"/>
                  </a:lnTo>
                  <a:lnTo>
                    <a:pt x="86" y="11"/>
                  </a:lnTo>
                  <a:lnTo>
                    <a:pt x="86" y="1"/>
                  </a:lnTo>
                  <a:close/>
                  <a:moveTo>
                    <a:pt x="75" y="21"/>
                  </a:moveTo>
                  <a:lnTo>
                    <a:pt x="66" y="21"/>
                  </a:lnTo>
                  <a:lnTo>
                    <a:pt x="62" y="22"/>
                  </a:lnTo>
                  <a:lnTo>
                    <a:pt x="59" y="25"/>
                  </a:lnTo>
                  <a:lnTo>
                    <a:pt x="81" y="25"/>
                  </a:lnTo>
                  <a:lnTo>
                    <a:pt x="80" y="23"/>
                  </a:lnTo>
                  <a:lnTo>
                    <a:pt x="75" y="21"/>
                  </a:lnTo>
                  <a:close/>
                  <a:moveTo>
                    <a:pt x="112" y="48"/>
                  </a:moveTo>
                  <a:lnTo>
                    <a:pt x="99" y="48"/>
                  </a:lnTo>
                  <a:lnTo>
                    <a:pt x="99" y="61"/>
                  </a:lnTo>
                  <a:lnTo>
                    <a:pt x="106" y="61"/>
                  </a:lnTo>
                  <a:lnTo>
                    <a:pt x="106" y="66"/>
                  </a:lnTo>
                  <a:lnTo>
                    <a:pt x="104" y="69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108" y="73"/>
                  </a:lnTo>
                  <a:lnTo>
                    <a:pt x="112" y="68"/>
                  </a:lnTo>
                  <a:lnTo>
                    <a:pt x="112" y="48"/>
                  </a:lnTo>
                  <a:close/>
                  <a:moveTo>
                    <a:pt x="164" y="1"/>
                  </a:moveTo>
                  <a:lnTo>
                    <a:pt x="121" y="1"/>
                  </a:lnTo>
                  <a:lnTo>
                    <a:pt x="121" y="12"/>
                  </a:lnTo>
                  <a:lnTo>
                    <a:pt x="151" y="12"/>
                  </a:lnTo>
                  <a:lnTo>
                    <a:pt x="143" y="23"/>
                  </a:lnTo>
                  <a:lnTo>
                    <a:pt x="136" y="35"/>
                  </a:lnTo>
                  <a:lnTo>
                    <a:pt x="132" y="47"/>
                  </a:lnTo>
                  <a:lnTo>
                    <a:pt x="129" y="61"/>
                  </a:lnTo>
                  <a:lnTo>
                    <a:pt x="142" y="61"/>
                  </a:lnTo>
                  <a:lnTo>
                    <a:pt x="144" y="47"/>
                  </a:lnTo>
                  <a:lnTo>
                    <a:pt x="149" y="34"/>
                  </a:lnTo>
                  <a:lnTo>
                    <a:pt x="155" y="22"/>
                  </a:lnTo>
                  <a:lnTo>
                    <a:pt x="164" y="10"/>
                  </a:lnTo>
                  <a:lnTo>
                    <a:pt x="164" y="1"/>
                  </a:lnTo>
                  <a:close/>
                  <a:moveTo>
                    <a:pt x="198" y="0"/>
                  </a:moveTo>
                  <a:lnTo>
                    <a:pt x="187" y="0"/>
                  </a:lnTo>
                  <a:lnTo>
                    <a:pt x="182" y="2"/>
                  </a:lnTo>
                  <a:lnTo>
                    <a:pt x="175" y="8"/>
                  </a:lnTo>
                  <a:lnTo>
                    <a:pt x="174" y="11"/>
                  </a:lnTo>
                  <a:lnTo>
                    <a:pt x="173" y="23"/>
                  </a:lnTo>
                  <a:lnTo>
                    <a:pt x="176" y="26"/>
                  </a:lnTo>
                  <a:lnTo>
                    <a:pt x="181" y="29"/>
                  </a:lnTo>
                  <a:lnTo>
                    <a:pt x="175" y="31"/>
                  </a:lnTo>
                  <a:lnTo>
                    <a:pt x="171" y="36"/>
                  </a:lnTo>
                  <a:lnTo>
                    <a:pt x="171" y="49"/>
                  </a:lnTo>
                  <a:lnTo>
                    <a:pt x="173" y="54"/>
                  </a:lnTo>
                  <a:lnTo>
                    <a:pt x="181" y="61"/>
                  </a:lnTo>
                  <a:lnTo>
                    <a:pt x="186" y="62"/>
                  </a:lnTo>
                  <a:lnTo>
                    <a:pt x="199" y="62"/>
                  </a:lnTo>
                  <a:lnTo>
                    <a:pt x="205" y="60"/>
                  </a:lnTo>
                  <a:lnTo>
                    <a:pt x="212" y="53"/>
                  </a:lnTo>
                  <a:lnTo>
                    <a:pt x="190" y="53"/>
                  </a:lnTo>
                  <a:lnTo>
                    <a:pt x="188" y="52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46"/>
                  </a:lnTo>
                  <a:lnTo>
                    <a:pt x="184" y="40"/>
                  </a:lnTo>
                  <a:lnTo>
                    <a:pt x="185" y="38"/>
                  </a:lnTo>
                  <a:lnTo>
                    <a:pt x="186" y="36"/>
                  </a:lnTo>
                  <a:lnTo>
                    <a:pt x="188" y="35"/>
                  </a:lnTo>
                  <a:lnTo>
                    <a:pt x="190" y="34"/>
                  </a:lnTo>
                  <a:lnTo>
                    <a:pt x="213" y="34"/>
                  </a:lnTo>
                  <a:lnTo>
                    <a:pt x="211" y="31"/>
                  </a:lnTo>
                  <a:lnTo>
                    <a:pt x="205" y="28"/>
                  </a:lnTo>
                  <a:lnTo>
                    <a:pt x="210" y="26"/>
                  </a:lnTo>
                  <a:lnTo>
                    <a:pt x="210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2"/>
                  </a:lnTo>
                  <a:lnTo>
                    <a:pt x="186" y="21"/>
                  </a:lnTo>
                  <a:lnTo>
                    <a:pt x="185" y="19"/>
                  </a:lnTo>
                  <a:lnTo>
                    <a:pt x="185" y="15"/>
                  </a:lnTo>
                  <a:lnTo>
                    <a:pt x="186" y="13"/>
                  </a:lnTo>
                  <a:lnTo>
                    <a:pt x="187" y="12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211" y="10"/>
                  </a:lnTo>
                  <a:lnTo>
                    <a:pt x="210" y="8"/>
                  </a:lnTo>
                  <a:lnTo>
                    <a:pt x="207" y="5"/>
                  </a:lnTo>
                  <a:lnTo>
                    <a:pt x="203" y="2"/>
                  </a:lnTo>
                  <a:lnTo>
                    <a:pt x="198" y="0"/>
                  </a:lnTo>
                  <a:close/>
                  <a:moveTo>
                    <a:pt x="213" y="34"/>
                  </a:moveTo>
                  <a:lnTo>
                    <a:pt x="196" y="34"/>
                  </a:lnTo>
                  <a:lnTo>
                    <a:pt x="198" y="35"/>
                  </a:lnTo>
                  <a:lnTo>
                    <a:pt x="199" y="37"/>
                  </a:lnTo>
                  <a:lnTo>
                    <a:pt x="201" y="38"/>
                  </a:lnTo>
                  <a:lnTo>
                    <a:pt x="202" y="40"/>
                  </a:lnTo>
                  <a:lnTo>
                    <a:pt x="202" y="46"/>
                  </a:lnTo>
                  <a:lnTo>
                    <a:pt x="201" y="48"/>
                  </a:lnTo>
                  <a:lnTo>
                    <a:pt x="199" y="50"/>
                  </a:lnTo>
                  <a:lnTo>
                    <a:pt x="198" y="52"/>
                  </a:lnTo>
                  <a:lnTo>
                    <a:pt x="196" y="53"/>
                  </a:lnTo>
                  <a:lnTo>
                    <a:pt x="212" y="53"/>
                  </a:lnTo>
                  <a:lnTo>
                    <a:pt x="214" y="49"/>
                  </a:lnTo>
                  <a:lnTo>
                    <a:pt x="214" y="36"/>
                  </a:lnTo>
                  <a:lnTo>
                    <a:pt x="213" y="34"/>
                  </a:lnTo>
                  <a:close/>
                  <a:moveTo>
                    <a:pt x="211" y="10"/>
                  </a:moveTo>
                  <a:lnTo>
                    <a:pt x="195" y="10"/>
                  </a:lnTo>
                  <a:lnTo>
                    <a:pt x="197" y="10"/>
                  </a:lnTo>
                  <a:lnTo>
                    <a:pt x="200" y="13"/>
                  </a:lnTo>
                  <a:lnTo>
                    <a:pt x="200" y="15"/>
                  </a:lnTo>
                  <a:lnTo>
                    <a:pt x="201" y="19"/>
                  </a:lnTo>
                  <a:lnTo>
                    <a:pt x="200" y="21"/>
                  </a:lnTo>
                  <a:lnTo>
                    <a:pt x="199" y="23"/>
                  </a:lnTo>
                  <a:lnTo>
                    <a:pt x="197" y="24"/>
                  </a:lnTo>
                  <a:lnTo>
                    <a:pt x="195" y="25"/>
                  </a:lnTo>
                  <a:lnTo>
                    <a:pt x="210" y="25"/>
                  </a:lnTo>
                  <a:lnTo>
                    <a:pt x="212" y="22"/>
                  </a:lnTo>
                  <a:lnTo>
                    <a:pt x="212" y="11"/>
                  </a:lnTo>
                  <a:lnTo>
                    <a:pt x="211" y="10"/>
                  </a:lnTo>
                  <a:close/>
                  <a:moveTo>
                    <a:pt x="236" y="0"/>
                  </a:moveTo>
                  <a:lnTo>
                    <a:pt x="224" y="0"/>
                  </a:lnTo>
                  <a:lnTo>
                    <a:pt x="224" y="61"/>
                  </a:lnTo>
                  <a:lnTo>
                    <a:pt x="236" y="61"/>
                  </a:lnTo>
                  <a:lnTo>
                    <a:pt x="236" y="32"/>
                  </a:lnTo>
                  <a:lnTo>
                    <a:pt x="237" y="29"/>
                  </a:lnTo>
                  <a:lnTo>
                    <a:pt x="239" y="27"/>
                  </a:lnTo>
                  <a:lnTo>
                    <a:pt x="240" y="25"/>
                  </a:lnTo>
                  <a:lnTo>
                    <a:pt x="243" y="24"/>
                  </a:lnTo>
                  <a:lnTo>
                    <a:pt x="266" y="24"/>
                  </a:lnTo>
                  <a:lnTo>
                    <a:pt x="264" y="21"/>
                  </a:lnTo>
                  <a:lnTo>
                    <a:pt x="236" y="21"/>
                  </a:lnTo>
                  <a:lnTo>
                    <a:pt x="236" y="0"/>
                  </a:lnTo>
                  <a:close/>
                  <a:moveTo>
                    <a:pt x="266" y="24"/>
                  </a:moveTo>
                  <a:lnTo>
                    <a:pt x="248" y="24"/>
                  </a:lnTo>
                  <a:lnTo>
                    <a:pt x="250" y="25"/>
                  </a:lnTo>
                  <a:lnTo>
                    <a:pt x="252" y="26"/>
                  </a:lnTo>
                  <a:lnTo>
                    <a:pt x="253" y="28"/>
                  </a:lnTo>
                  <a:lnTo>
                    <a:pt x="253" y="29"/>
                  </a:lnTo>
                  <a:lnTo>
                    <a:pt x="254" y="61"/>
                  </a:lnTo>
                  <a:lnTo>
                    <a:pt x="266" y="61"/>
                  </a:lnTo>
                  <a:lnTo>
                    <a:pt x="266" y="25"/>
                  </a:lnTo>
                  <a:lnTo>
                    <a:pt x="266" y="24"/>
                  </a:lnTo>
                  <a:close/>
                  <a:moveTo>
                    <a:pt x="255" y="14"/>
                  </a:moveTo>
                  <a:lnTo>
                    <a:pt x="244" y="14"/>
                  </a:lnTo>
                  <a:lnTo>
                    <a:pt x="239" y="17"/>
                  </a:lnTo>
                  <a:lnTo>
                    <a:pt x="236" y="21"/>
                  </a:lnTo>
                  <a:lnTo>
                    <a:pt x="264" y="21"/>
                  </a:lnTo>
                  <a:lnTo>
                    <a:pt x="259" y="16"/>
                  </a:lnTo>
                  <a:lnTo>
                    <a:pt x="255" y="14"/>
                  </a:lnTo>
                  <a:close/>
                  <a:moveTo>
                    <a:pt x="316" y="24"/>
                  </a:moveTo>
                  <a:lnTo>
                    <a:pt x="298" y="24"/>
                  </a:lnTo>
                  <a:lnTo>
                    <a:pt x="300" y="24"/>
                  </a:lnTo>
                  <a:lnTo>
                    <a:pt x="302" y="25"/>
                  </a:lnTo>
                  <a:lnTo>
                    <a:pt x="303" y="26"/>
                  </a:lnTo>
                  <a:lnTo>
                    <a:pt x="304" y="27"/>
                  </a:lnTo>
                  <a:lnTo>
                    <a:pt x="304" y="30"/>
                  </a:lnTo>
                  <a:lnTo>
                    <a:pt x="303" y="31"/>
                  </a:lnTo>
                  <a:lnTo>
                    <a:pt x="303" y="32"/>
                  </a:lnTo>
                  <a:lnTo>
                    <a:pt x="302" y="32"/>
                  </a:lnTo>
                  <a:lnTo>
                    <a:pt x="301" y="33"/>
                  </a:lnTo>
                  <a:lnTo>
                    <a:pt x="288" y="34"/>
                  </a:lnTo>
                  <a:lnTo>
                    <a:pt x="283" y="35"/>
                  </a:lnTo>
                  <a:lnTo>
                    <a:pt x="280" y="37"/>
                  </a:lnTo>
                  <a:lnTo>
                    <a:pt x="277" y="39"/>
                  </a:lnTo>
                  <a:lnTo>
                    <a:pt x="275" y="42"/>
                  </a:lnTo>
                  <a:lnTo>
                    <a:pt x="274" y="44"/>
                  </a:lnTo>
                  <a:lnTo>
                    <a:pt x="274" y="53"/>
                  </a:lnTo>
                  <a:lnTo>
                    <a:pt x="275" y="56"/>
                  </a:lnTo>
                  <a:lnTo>
                    <a:pt x="281" y="61"/>
                  </a:lnTo>
                  <a:lnTo>
                    <a:pt x="284" y="62"/>
                  </a:lnTo>
                  <a:lnTo>
                    <a:pt x="295" y="62"/>
                  </a:lnTo>
                  <a:lnTo>
                    <a:pt x="300" y="60"/>
                  </a:lnTo>
                  <a:lnTo>
                    <a:pt x="304" y="55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1"/>
                  </a:lnTo>
                  <a:lnTo>
                    <a:pt x="286" y="50"/>
                  </a:lnTo>
                  <a:lnTo>
                    <a:pt x="286" y="46"/>
                  </a:lnTo>
                  <a:lnTo>
                    <a:pt x="287" y="45"/>
                  </a:lnTo>
                  <a:lnTo>
                    <a:pt x="288" y="44"/>
                  </a:lnTo>
                  <a:lnTo>
                    <a:pt x="289" y="43"/>
                  </a:lnTo>
                  <a:lnTo>
                    <a:pt x="291" y="42"/>
                  </a:lnTo>
                  <a:lnTo>
                    <a:pt x="295" y="41"/>
                  </a:lnTo>
                  <a:lnTo>
                    <a:pt x="299" y="41"/>
                  </a:lnTo>
                  <a:lnTo>
                    <a:pt x="302" y="40"/>
                  </a:lnTo>
                  <a:lnTo>
                    <a:pt x="304" y="39"/>
                  </a:lnTo>
                  <a:lnTo>
                    <a:pt x="316" y="39"/>
                  </a:lnTo>
                  <a:lnTo>
                    <a:pt x="316" y="24"/>
                  </a:lnTo>
                  <a:close/>
                  <a:moveTo>
                    <a:pt x="316" y="55"/>
                  </a:moveTo>
                  <a:lnTo>
                    <a:pt x="304" y="55"/>
                  </a:lnTo>
                  <a:lnTo>
                    <a:pt x="304" y="58"/>
                  </a:lnTo>
                  <a:lnTo>
                    <a:pt x="305" y="59"/>
                  </a:lnTo>
                  <a:lnTo>
                    <a:pt x="305" y="61"/>
                  </a:lnTo>
                  <a:lnTo>
                    <a:pt x="318" y="61"/>
                  </a:lnTo>
                  <a:lnTo>
                    <a:pt x="318" y="59"/>
                  </a:lnTo>
                  <a:lnTo>
                    <a:pt x="317" y="59"/>
                  </a:lnTo>
                  <a:lnTo>
                    <a:pt x="317" y="58"/>
                  </a:lnTo>
                  <a:lnTo>
                    <a:pt x="316" y="57"/>
                  </a:lnTo>
                  <a:lnTo>
                    <a:pt x="316" y="55"/>
                  </a:lnTo>
                  <a:close/>
                  <a:moveTo>
                    <a:pt x="316" y="39"/>
                  </a:moveTo>
                  <a:lnTo>
                    <a:pt x="304" y="39"/>
                  </a:lnTo>
                  <a:lnTo>
                    <a:pt x="304" y="47"/>
                  </a:lnTo>
                  <a:lnTo>
                    <a:pt x="303" y="49"/>
                  </a:lnTo>
                  <a:lnTo>
                    <a:pt x="298" y="53"/>
                  </a:lnTo>
                  <a:lnTo>
                    <a:pt x="295" y="53"/>
                  </a:lnTo>
                  <a:lnTo>
                    <a:pt x="316" y="53"/>
                  </a:lnTo>
                  <a:lnTo>
                    <a:pt x="316" y="39"/>
                  </a:lnTo>
                  <a:close/>
                  <a:moveTo>
                    <a:pt x="302" y="14"/>
                  </a:moveTo>
                  <a:lnTo>
                    <a:pt x="290" y="14"/>
                  </a:lnTo>
                  <a:lnTo>
                    <a:pt x="284" y="16"/>
                  </a:lnTo>
                  <a:lnTo>
                    <a:pt x="278" y="21"/>
                  </a:lnTo>
                  <a:lnTo>
                    <a:pt x="276" y="25"/>
                  </a:lnTo>
                  <a:lnTo>
                    <a:pt x="275" y="30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8" y="26"/>
                  </a:lnTo>
                  <a:lnTo>
                    <a:pt x="290" y="25"/>
                  </a:lnTo>
                  <a:lnTo>
                    <a:pt x="291" y="24"/>
                  </a:lnTo>
                  <a:lnTo>
                    <a:pt x="293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0"/>
                  </a:lnTo>
                  <a:lnTo>
                    <a:pt x="310" y="18"/>
                  </a:lnTo>
                  <a:lnTo>
                    <a:pt x="307" y="15"/>
                  </a:lnTo>
                  <a:lnTo>
                    <a:pt x="30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3" y="2568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7" name="AutoShape 59"/>
            <p:cNvSpPr>
              <a:spLocks/>
            </p:cNvSpPr>
            <p:nvPr/>
          </p:nvSpPr>
          <p:spPr bwMode="auto">
            <a:xfrm>
              <a:off x="2717" y="1760"/>
              <a:ext cx="1297" cy="1970"/>
            </a:xfrm>
            <a:custGeom>
              <a:avLst/>
              <a:gdLst/>
              <a:ahLst/>
              <a:cxnLst>
                <a:cxn ang="0">
                  <a:pos x="24" y="819"/>
                </a:cxn>
                <a:cxn ang="0">
                  <a:pos x="19" y="862"/>
                </a:cxn>
                <a:cxn ang="0">
                  <a:pos x="65" y="857"/>
                </a:cxn>
                <a:cxn ang="0">
                  <a:pos x="67" y="32"/>
                </a:cxn>
                <a:cxn ang="0">
                  <a:pos x="57" y="40"/>
                </a:cxn>
                <a:cxn ang="0">
                  <a:pos x="63" y="63"/>
                </a:cxn>
                <a:cxn ang="0">
                  <a:pos x="143" y="25"/>
                </a:cxn>
                <a:cxn ang="0">
                  <a:pos x="131" y="30"/>
                </a:cxn>
                <a:cxn ang="0">
                  <a:pos x="144" y="840"/>
                </a:cxn>
                <a:cxn ang="0">
                  <a:pos x="157" y="810"/>
                </a:cxn>
                <a:cxn ang="0">
                  <a:pos x="193" y="57"/>
                </a:cxn>
                <a:cxn ang="0">
                  <a:pos x="180" y="27"/>
                </a:cxn>
                <a:cxn ang="0">
                  <a:pos x="181" y="31"/>
                </a:cxn>
                <a:cxn ang="0">
                  <a:pos x="196" y="60"/>
                </a:cxn>
                <a:cxn ang="0">
                  <a:pos x="207" y="838"/>
                </a:cxn>
                <a:cxn ang="0">
                  <a:pos x="230" y="833"/>
                </a:cxn>
                <a:cxn ang="0">
                  <a:pos x="240" y="855"/>
                </a:cxn>
                <a:cxn ang="0">
                  <a:pos x="234" y="870"/>
                </a:cxn>
                <a:cxn ang="0">
                  <a:pos x="503" y="839"/>
                </a:cxn>
                <a:cxn ang="0">
                  <a:pos x="501" y="850"/>
                </a:cxn>
                <a:cxn ang="0">
                  <a:pos x="514" y="871"/>
                </a:cxn>
                <a:cxn ang="0">
                  <a:pos x="563" y="39"/>
                </a:cxn>
                <a:cxn ang="0">
                  <a:pos x="556" y="33"/>
                </a:cxn>
                <a:cxn ang="0">
                  <a:pos x="540" y="80"/>
                </a:cxn>
                <a:cxn ang="0">
                  <a:pos x="583" y="101"/>
                </a:cxn>
                <a:cxn ang="0">
                  <a:pos x="574" y="826"/>
                </a:cxn>
                <a:cxn ang="0">
                  <a:pos x="592" y="845"/>
                </a:cxn>
                <a:cxn ang="0">
                  <a:pos x="605" y="851"/>
                </a:cxn>
                <a:cxn ang="0">
                  <a:pos x="617" y="42"/>
                </a:cxn>
                <a:cxn ang="0">
                  <a:pos x="630" y="77"/>
                </a:cxn>
                <a:cxn ang="0">
                  <a:pos x="643" y="63"/>
                </a:cxn>
                <a:cxn ang="0">
                  <a:pos x="655" y="847"/>
                </a:cxn>
                <a:cxn ang="0">
                  <a:pos x="681" y="58"/>
                </a:cxn>
                <a:cxn ang="0">
                  <a:pos x="683" y="833"/>
                </a:cxn>
                <a:cxn ang="0">
                  <a:pos x="714" y="47"/>
                </a:cxn>
                <a:cxn ang="0">
                  <a:pos x="716" y="83"/>
                </a:cxn>
                <a:cxn ang="0">
                  <a:pos x="703" y="84"/>
                </a:cxn>
                <a:cxn ang="0">
                  <a:pos x="755" y="829"/>
                </a:cxn>
                <a:cxn ang="0">
                  <a:pos x="739" y="861"/>
                </a:cxn>
                <a:cxn ang="0">
                  <a:pos x="729" y="843"/>
                </a:cxn>
                <a:cxn ang="0">
                  <a:pos x="990" y="817"/>
                </a:cxn>
                <a:cxn ang="0">
                  <a:pos x="1015" y="1926"/>
                </a:cxn>
                <a:cxn ang="0">
                  <a:pos x="1005" y="1931"/>
                </a:cxn>
                <a:cxn ang="0">
                  <a:pos x="1010" y="1956"/>
                </a:cxn>
                <a:cxn ang="0">
                  <a:pos x="1024" y="810"/>
                </a:cxn>
                <a:cxn ang="0">
                  <a:pos x="1090" y="877"/>
                </a:cxn>
                <a:cxn ang="0">
                  <a:pos x="1092" y="1905"/>
                </a:cxn>
                <a:cxn ang="0">
                  <a:pos x="1142" y="810"/>
                </a:cxn>
                <a:cxn ang="0">
                  <a:pos x="1127" y="1914"/>
                </a:cxn>
                <a:cxn ang="0">
                  <a:pos x="1181" y="811"/>
                </a:cxn>
                <a:cxn ang="0">
                  <a:pos x="1171" y="835"/>
                </a:cxn>
                <a:cxn ang="0">
                  <a:pos x="1155" y="866"/>
                </a:cxn>
                <a:cxn ang="0">
                  <a:pos x="1189" y="1927"/>
                </a:cxn>
                <a:cxn ang="0">
                  <a:pos x="1214" y="809"/>
                </a:cxn>
                <a:cxn ang="0">
                  <a:pos x="1269" y="1951"/>
                </a:cxn>
                <a:cxn ang="0">
                  <a:pos x="1256" y="1921"/>
                </a:cxn>
                <a:cxn ang="0">
                  <a:pos x="1256" y="1926"/>
                </a:cxn>
                <a:cxn ang="0">
                  <a:pos x="1258" y="1956"/>
                </a:cxn>
                <a:cxn ang="0">
                  <a:pos x="1265" y="839"/>
                </a:cxn>
                <a:cxn ang="0">
                  <a:pos x="1267" y="851"/>
                </a:cxn>
                <a:cxn ang="0">
                  <a:pos x="1278" y="869"/>
                </a:cxn>
              </a:cxnLst>
              <a:rect l="0" t="0" r="r" b="b"/>
              <a:pathLst>
                <a:path w="1297" h="1970">
                  <a:moveTo>
                    <a:pt x="43" y="829"/>
                  </a:moveTo>
                  <a:lnTo>
                    <a:pt x="41" y="821"/>
                  </a:lnTo>
                  <a:lnTo>
                    <a:pt x="39" y="819"/>
                  </a:lnTo>
                  <a:lnTo>
                    <a:pt x="37" y="816"/>
                  </a:lnTo>
                  <a:lnTo>
                    <a:pt x="34" y="812"/>
                  </a:lnTo>
                  <a:lnTo>
                    <a:pt x="30" y="810"/>
                  </a:lnTo>
                  <a:lnTo>
                    <a:pt x="30" y="827"/>
                  </a:lnTo>
                  <a:lnTo>
                    <a:pt x="30" y="833"/>
                  </a:lnTo>
                  <a:lnTo>
                    <a:pt x="30" y="836"/>
                  </a:lnTo>
                  <a:lnTo>
                    <a:pt x="28" y="838"/>
                  </a:lnTo>
                  <a:lnTo>
                    <a:pt x="26" y="839"/>
                  </a:lnTo>
                  <a:lnTo>
                    <a:pt x="24" y="840"/>
                  </a:lnTo>
                  <a:lnTo>
                    <a:pt x="18" y="840"/>
                  </a:lnTo>
                  <a:lnTo>
                    <a:pt x="16" y="839"/>
                  </a:lnTo>
                  <a:lnTo>
                    <a:pt x="13" y="836"/>
                  </a:lnTo>
                  <a:lnTo>
                    <a:pt x="12" y="833"/>
                  </a:lnTo>
                  <a:lnTo>
                    <a:pt x="12" y="826"/>
                  </a:lnTo>
                  <a:lnTo>
                    <a:pt x="13" y="823"/>
                  </a:lnTo>
                  <a:lnTo>
                    <a:pt x="15" y="821"/>
                  </a:lnTo>
                  <a:lnTo>
                    <a:pt x="16" y="820"/>
                  </a:lnTo>
                  <a:lnTo>
                    <a:pt x="19" y="819"/>
                  </a:lnTo>
                  <a:lnTo>
                    <a:pt x="24" y="819"/>
                  </a:lnTo>
                  <a:lnTo>
                    <a:pt x="27" y="820"/>
                  </a:lnTo>
                  <a:lnTo>
                    <a:pt x="30" y="824"/>
                  </a:lnTo>
                  <a:lnTo>
                    <a:pt x="30" y="827"/>
                  </a:lnTo>
                  <a:lnTo>
                    <a:pt x="30" y="810"/>
                  </a:lnTo>
                  <a:lnTo>
                    <a:pt x="28" y="809"/>
                  </a:lnTo>
                  <a:lnTo>
                    <a:pt x="15" y="809"/>
                  </a:lnTo>
                  <a:lnTo>
                    <a:pt x="10" y="811"/>
                  </a:lnTo>
                  <a:lnTo>
                    <a:pt x="2" y="819"/>
                  </a:lnTo>
                  <a:lnTo>
                    <a:pt x="0" y="824"/>
                  </a:lnTo>
                  <a:lnTo>
                    <a:pt x="0" y="837"/>
                  </a:lnTo>
                  <a:lnTo>
                    <a:pt x="2" y="841"/>
                  </a:lnTo>
                  <a:lnTo>
                    <a:pt x="6" y="845"/>
                  </a:lnTo>
                  <a:lnTo>
                    <a:pt x="9" y="848"/>
                  </a:lnTo>
                  <a:lnTo>
                    <a:pt x="13" y="850"/>
                  </a:lnTo>
                  <a:lnTo>
                    <a:pt x="24" y="850"/>
                  </a:lnTo>
                  <a:lnTo>
                    <a:pt x="28" y="848"/>
                  </a:lnTo>
                  <a:lnTo>
                    <a:pt x="31" y="845"/>
                  </a:lnTo>
                  <a:lnTo>
                    <a:pt x="31" y="851"/>
                  </a:lnTo>
                  <a:lnTo>
                    <a:pt x="30" y="855"/>
                  </a:lnTo>
                  <a:lnTo>
                    <a:pt x="26" y="860"/>
                  </a:lnTo>
                  <a:lnTo>
                    <a:pt x="24" y="862"/>
                  </a:lnTo>
                  <a:lnTo>
                    <a:pt x="19" y="862"/>
                  </a:lnTo>
                  <a:lnTo>
                    <a:pt x="17" y="861"/>
                  </a:lnTo>
                  <a:lnTo>
                    <a:pt x="16" y="860"/>
                  </a:lnTo>
                  <a:lnTo>
                    <a:pt x="15" y="859"/>
                  </a:lnTo>
                  <a:lnTo>
                    <a:pt x="14" y="858"/>
                  </a:lnTo>
                  <a:lnTo>
                    <a:pt x="13" y="856"/>
                  </a:lnTo>
                  <a:lnTo>
                    <a:pt x="1" y="856"/>
                  </a:lnTo>
                  <a:lnTo>
                    <a:pt x="2" y="859"/>
                  </a:lnTo>
                  <a:lnTo>
                    <a:pt x="2" y="860"/>
                  </a:lnTo>
                  <a:lnTo>
                    <a:pt x="4" y="864"/>
                  </a:lnTo>
                  <a:lnTo>
                    <a:pt x="7" y="867"/>
                  </a:lnTo>
                  <a:lnTo>
                    <a:pt x="10" y="870"/>
                  </a:lnTo>
                  <a:lnTo>
                    <a:pt x="15" y="871"/>
                  </a:lnTo>
                  <a:lnTo>
                    <a:pt x="27" y="871"/>
                  </a:lnTo>
                  <a:lnTo>
                    <a:pt x="33" y="869"/>
                  </a:lnTo>
                  <a:lnTo>
                    <a:pt x="38" y="862"/>
                  </a:lnTo>
                  <a:lnTo>
                    <a:pt x="41" y="858"/>
                  </a:lnTo>
                  <a:lnTo>
                    <a:pt x="43" y="851"/>
                  </a:lnTo>
                  <a:lnTo>
                    <a:pt x="43" y="845"/>
                  </a:lnTo>
                  <a:lnTo>
                    <a:pt x="43" y="840"/>
                  </a:lnTo>
                  <a:lnTo>
                    <a:pt x="43" y="829"/>
                  </a:lnTo>
                  <a:moveTo>
                    <a:pt x="65" y="857"/>
                  </a:moveTo>
                  <a:lnTo>
                    <a:pt x="52" y="857"/>
                  </a:lnTo>
                  <a:lnTo>
                    <a:pt x="52" y="870"/>
                  </a:lnTo>
                  <a:lnTo>
                    <a:pt x="60" y="870"/>
                  </a:lnTo>
                  <a:lnTo>
                    <a:pt x="60" y="875"/>
                  </a:lnTo>
                  <a:lnTo>
                    <a:pt x="57" y="878"/>
                  </a:lnTo>
                  <a:lnTo>
                    <a:pt x="52" y="879"/>
                  </a:lnTo>
                  <a:lnTo>
                    <a:pt x="52" y="884"/>
                  </a:lnTo>
                  <a:lnTo>
                    <a:pt x="61" y="882"/>
                  </a:lnTo>
                  <a:lnTo>
                    <a:pt x="65" y="877"/>
                  </a:lnTo>
                  <a:lnTo>
                    <a:pt x="65" y="857"/>
                  </a:lnTo>
                  <a:moveTo>
                    <a:pt x="91" y="21"/>
                  </a:moveTo>
                  <a:lnTo>
                    <a:pt x="90" y="13"/>
                  </a:lnTo>
                  <a:lnTo>
                    <a:pt x="88" y="11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9" y="19"/>
                  </a:lnTo>
                  <a:lnTo>
                    <a:pt x="79" y="25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2" y="32"/>
                  </a:lnTo>
                  <a:lnTo>
                    <a:pt x="67" y="32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61" y="18"/>
                  </a:lnTo>
                  <a:lnTo>
                    <a:pt x="62" y="15"/>
                  </a:lnTo>
                  <a:lnTo>
                    <a:pt x="65" y="12"/>
                  </a:lnTo>
                  <a:lnTo>
                    <a:pt x="67" y="11"/>
                  </a:lnTo>
                  <a:lnTo>
                    <a:pt x="73" y="11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79" y="19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0" y="10"/>
                  </a:lnTo>
                  <a:lnTo>
                    <a:pt x="49" y="16"/>
                  </a:lnTo>
                  <a:lnTo>
                    <a:pt x="48" y="29"/>
                  </a:lnTo>
                  <a:lnTo>
                    <a:pt x="50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62" y="42"/>
                  </a:lnTo>
                  <a:lnTo>
                    <a:pt x="73" y="42"/>
                  </a:lnTo>
                  <a:lnTo>
                    <a:pt x="77" y="40"/>
                  </a:lnTo>
                  <a:lnTo>
                    <a:pt x="79" y="37"/>
                  </a:lnTo>
                  <a:lnTo>
                    <a:pt x="79" y="42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5" y="52"/>
                  </a:lnTo>
                  <a:lnTo>
                    <a:pt x="72" y="54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3" y="51"/>
                  </a:lnTo>
                  <a:lnTo>
                    <a:pt x="62" y="50"/>
                  </a:lnTo>
                  <a:lnTo>
                    <a:pt x="62" y="48"/>
                  </a:lnTo>
                  <a:lnTo>
                    <a:pt x="50" y="48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2" y="56"/>
                  </a:lnTo>
                  <a:lnTo>
                    <a:pt x="55" y="59"/>
                  </a:lnTo>
                  <a:lnTo>
                    <a:pt x="59" y="62"/>
                  </a:lnTo>
                  <a:lnTo>
                    <a:pt x="63" y="63"/>
                  </a:lnTo>
                  <a:lnTo>
                    <a:pt x="76" y="63"/>
                  </a:lnTo>
                  <a:lnTo>
                    <a:pt x="81" y="61"/>
                  </a:lnTo>
                  <a:lnTo>
                    <a:pt x="87" y="54"/>
                  </a:lnTo>
                  <a:lnTo>
                    <a:pt x="89" y="50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91" y="21"/>
                  </a:lnTo>
                  <a:moveTo>
                    <a:pt x="105" y="809"/>
                  </a:moveTo>
                  <a:lnTo>
                    <a:pt x="95" y="809"/>
                  </a:lnTo>
                  <a:lnTo>
                    <a:pt x="95" y="812"/>
                  </a:lnTo>
                  <a:lnTo>
                    <a:pt x="93" y="815"/>
                  </a:lnTo>
                  <a:lnTo>
                    <a:pt x="88" y="819"/>
                  </a:lnTo>
                  <a:lnTo>
                    <a:pt x="84" y="820"/>
                  </a:lnTo>
                  <a:lnTo>
                    <a:pt x="78" y="820"/>
                  </a:lnTo>
                  <a:lnTo>
                    <a:pt x="78" y="828"/>
                  </a:lnTo>
                  <a:lnTo>
                    <a:pt x="93" y="828"/>
                  </a:lnTo>
                  <a:lnTo>
                    <a:pt x="93" y="870"/>
                  </a:lnTo>
                  <a:lnTo>
                    <a:pt x="105" y="870"/>
                  </a:lnTo>
                  <a:lnTo>
                    <a:pt x="105" y="809"/>
                  </a:lnTo>
                  <a:moveTo>
                    <a:pt x="143" y="26"/>
                  </a:moveTo>
                  <a:lnTo>
                    <a:pt x="143" y="25"/>
                  </a:lnTo>
                  <a:lnTo>
                    <a:pt x="142" y="22"/>
                  </a:lnTo>
                  <a:lnTo>
                    <a:pt x="139" y="19"/>
                  </a:lnTo>
                  <a:lnTo>
                    <a:pt x="136" y="16"/>
                  </a:lnTo>
                  <a:lnTo>
                    <a:pt x="132" y="15"/>
                  </a:lnTo>
                  <a:lnTo>
                    <a:pt x="121" y="15"/>
                  </a:lnTo>
                  <a:lnTo>
                    <a:pt x="116" y="17"/>
                  </a:lnTo>
                  <a:lnTo>
                    <a:pt x="114" y="22"/>
                  </a:lnTo>
                  <a:lnTo>
                    <a:pt x="113" y="2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101" y="62"/>
                  </a:lnTo>
                  <a:lnTo>
                    <a:pt x="113" y="62"/>
                  </a:lnTo>
                  <a:lnTo>
                    <a:pt x="113" y="33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8" y="26"/>
                  </a:lnTo>
                  <a:lnTo>
                    <a:pt x="120" y="25"/>
                  </a:lnTo>
                  <a:lnTo>
                    <a:pt x="126" y="25"/>
                  </a:lnTo>
                  <a:lnTo>
                    <a:pt x="128" y="26"/>
                  </a:lnTo>
                  <a:lnTo>
                    <a:pt x="129" y="27"/>
                  </a:lnTo>
                  <a:lnTo>
                    <a:pt x="130" y="29"/>
                  </a:lnTo>
                  <a:lnTo>
                    <a:pt x="131" y="30"/>
                  </a:lnTo>
                  <a:lnTo>
                    <a:pt x="131" y="62"/>
                  </a:lnTo>
                  <a:lnTo>
                    <a:pt x="143" y="62"/>
                  </a:lnTo>
                  <a:lnTo>
                    <a:pt x="143" y="26"/>
                  </a:lnTo>
                  <a:moveTo>
                    <a:pt x="167" y="844"/>
                  </a:moveTo>
                  <a:lnTo>
                    <a:pt x="166" y="840"/>
                  </a:lnTo>
                  <a:lnTo>
                    <a:pt x="162" y="836"/>
                  </a:lnTo>
                  <a:lnTo>
                    <a:pt x="159" y="832"/>
                  </a:lnTo>
                  <a:lnTo>
                    <a:pt x="155" y="831"/>
                  </a:lnTo>
                  <a:lnTo>
                    <a:pt x="155" y="847"/>
                  </a:lnTo>
                  <a:lnTo>
                    <a:pt x="155" y="854"/>
                  </a:lnTo>
                  <a:lnTo>
                    <a:pt x="154" y="857"/>
                  </a:lnTo>
                  <a:lnTo>
                    <a:pt x="151" y="861"/>
                  </a:lnTo>
                  <a:lnTo>
                    <a:pt x="149" y="862"/>
                  </a:lnTo>
                  <a:lnTo>
                    <a:pt x="144" y="862"/>
                  </a:lnTo>
                  <a:lnTo>
                    <a:pt x="142" y="861"/>
                  </a:lnTo>
                  <a:lnTo>
                    <a:pt x="138" y="857"/>
                  </a:lnTo>
                  <a:lnTo>
                    <a:pt x="137" y="854"/>
                  </a:lnTo>
                  <a:lnTo>
                    <a:pt x="137" y="847"/>
                  </a:lnTo>
                  <a:lnTo>
                    <a:pt x="138" y="845"/>
                  </a:lnTo>
                  <a:lnTo>
                    <a:pt x="141" y="841"/>
                  </a:lnTo>
                  <a:lnTo>
                    <a:pt x="144" y="840"/>
                  </a:lnTo>
                  <a:lnTo>
                    <a:pt x="149" y="840"/>
                  </a:lnTo>
                  <a:lnTo>
                    <a:pt x="151" y="841"/>
                  </a:lnTo>
                  <a:lnTo>
                    <a:pt x="153" y="843"/>
                  </a:lnTo>
                  <a:lnTo>
                    <a:pt x="154" y="845"/>
                  </a:lnTo>
                  <a:lnTo>
                    <a:pt x="155" y="847"/>
                  </a:lnTo>
                  <a:lnTo>
                    <a:pt x="155" y="831"/>
                  </a:lnTo>
                  <a:lnTo>
                    <a:pt x="154" y="831"/>
                  </a:lnTo>
                  <a:lnTo>
                    <a:pt x="143" y="831"/>
                  </a:lnTo>
                  <a:lnTo>
                    <a:pt x="139" y="832"/>
                  </a:lnTo>
                  <a:lnTo>
                    <a:pt x="137" y="836"/>
                  </a:lnTo>
                  <a:lnTo>
                    <a:pt x="137" y="830"/>
                  </a:lnTo>
                  <a:lnTo>
                    <a:pt x="137" y="824"/>
                  </a:lnTo>
                  <a:lnTo>
                    <a:pt x="141" y="819"/>
                  </a:lnTo>
                  <a:lnTo>
                    <a:pt x="151" y="819"/>
                  </a:lnTo>
                  <a:lnTo>
                    <a:pt x="154" y="821"/>
                  </a:lnTo>
                  <a:lnTo>
                    <a:pt x="154" y="825"/>
                  </a:lnTo>
                  <a:lnTo>
                    <a:pt x="166" y="825"/>
                  </a:lnTo>
                  <a:lnTo>
                    <a:pt x="165" y="819"/>
                  </a:lnTo>
                  <a:lnTo>
                    <a:pt x="163" y="815"/>
                  </a:lnTo>
                  <a:lnTo>
                    <a:pt x="160" y="813"/>
                  </a:lnTo>
                  <a:lnTo>
                    <a:pt x="157" y="810"/>
                  </a:lnTo>
                  <a:lnTo>
                    <a:pt x="153" y="809"/>
                  </a:lnTo>
                  <a:lnTo>
                    <a:pt x="140" y="809"/>
                  </a:lnTo>
                  <a:lnTo>
                    <a:pt x="134" y="812"/>
                  </a:lnTo>
                  <a:lnTo>
                    <a:pt x="131" y="817"/>
                  </a:lnTo>
                  <a:lnTo>
                    <a:pt x="127" y="822"/>
                  </a:lnTo>
                  <a:lnTo>
                    <a:pt x="125" y="830"/>
                  </a:lnTo>
                  <a:lnTo>
                    <a:pt x="125" y="851"/>
                  </a:lnTo>
                  <a:lnTo>
                    <a:pt x="127" y="859"/>
                  </a:lnTo>
                  <a:lnTo>
                    <a:pt x="130" y="864"/>
                  </a:lnTo>
                  <a:lnTo>
                    <a:pt x="134" y="869"/>
                  </a:lnTo>
                  <a:lnTo>
                    <a:pt x="140" y="871"/>
                  </a:lnTo>
                  <a:lnTo>
                    <a:pt x="153" y="871"/>
                  </a:lnTo>
                  <a:lnTo>
                    <a:pt x="158" y="869"/>
                  </a:lnTo>
                  <a:lnTo>
                    <a:pt x="165" y="862"/>
                  </a:lnTo>
                  <a:lnTo>
                    <a:pt x="166" y="861"/>
                  </a:lnTo>
                  <a:lnTo>
                    <a:pt x="167" y="856"/>
                  </a:lnTo>
                  <a:lnTo>
                    <a:pt x="167" y="844"/>
                  </a:lnTo>
                  <a:moveTo>
                    <a:pt x="196" y="60"/>
                  </a:moveTo>
                  <a:lnTo>
                    <a:pt x="195" y="59"/>
                  </a:lnTo>
                  <a:lnTo>
                    <a:pt x="194" y="59"/>
                  </a:lnTo>
                  <a:lnTo>
                    <a:pt x="194" y="58"/>
                  </a:lnTo>
                  <a:lnTo>
                    <a:pt x="193" y="57"/>
                  </a:lnTo>
                  <a:lnTo>
                    <a:pt x="193" y="56"/>
                  </a:lnTo>
                  <a:lnTo>
                    <a:pt x="193" y="54"/>
                  </a:lnTo>
                  <a:lnTo>
                    <a:pt x="193" y="40"/>
                  </a:lnTo>
                  <a:lnTo>
                    <a:pt x="193" y="25"/>
                  </a:lnTo>
                  <a:lnTo>
                    <a:pt x="193" y="24"/>
                  </a:lnTo>
                  <a:lnTo>
                    <a:pt x="191" y="21"/>
                  </a:lnTo>
                  <a:lnTo>
                    <a:pt x="184" y="16"/>
                  </a:lnTo>
                  <a:lnTo>
                    <a:pt x="180" y="15"/>
                  </a:lnTo>
                  <a:lnTo>
                    <a:pt x="167" y="15"/>
                  </a:lnTo>
                  <a:lnTo>
                    <a:pt x="162" y="16"/>
                  </a:lnTo>
                  <a:lnTo>
                    <a:pt x="155" y="21"/>
                  </a:lnTo>
                  <a:lnTo>
                    <a:pt x="153" y="25"/>
                  </a:lnTo>
                  <a:lnTo>
                    <a:pt x="153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7"/>
                  </a:lnTo>
                  <a:lnTo>
                    <a:pt x="167" y="26"/>
                  </a:lnTo>
                  <a:lnTo>
                    <a:pt x="168" y="25"/>
                  </a:lnTo>
                  <a:lnTo>
                    <a:pt x="170" y="25"/>
                  </a:lnTo>
                  <a:lnTo>
                    <a:pt x="176" y="25"/>
                  </a:lnTo>
                  <a:lnTo>
                    <a:pt x="178" y="25"/>
                  </a:lnTo>
                  <a:lnTo>
                    <a:pt x="180" y="27"/>
                  </a:lnTo>
                  <a:lnTo>
                    <a:pt x="181" y="28"/>
                  </a:lnTo>
                  <a:lnTo>
                    <a:pt x="181" y="40"/>
                  </a:lnTo>
                  <a:lnTo>
                    <a:pt x="181" y="48"/>
                  </a:lnTo>
                  <a:lnTo>
                    <a:pt x="180" y="50"/>
                  </a:lnTo>
                  <a:lnTo>
                    <a:pt x="175" y="53"/>
                  </a:lnTo>
                  <a:lnTo>
                    <a:pt x="173" y="54"/>
                  </a:lnTo>
                  <a:lnTo>
                    <a:pt x="168" y="54"/>
                  </a:lnTo>
                  <a:lnTo>
                    <a:pt x="166" y="54"/>
                  </a:lnTo>
                  <a:lnTo>
                    <a:pt x="165" y="53"/>
                  </a:lnTo>
                  <a:lnTo>
                    <a:pt x="164" y="52"/>
                  </a:lnTo>
                  <a:lnTo>
                    <a:pt x="163" y="51"/>
                  </a:lnTo>
                  <a:lnTo>
                    <a:pt x="163" y="47"/>
                  </a:lnTo>
                  <a:lnTo>
                    <a:pt x="164" y="46"/>
                  </a:lnTo>
                  <a:lnTo>
                    <a:pt x="165" y="44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72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1" y="40"/>
                  </a:lnTo>
                  <a:lnTo>
                    <a:pt x="181" y="28"/>
                  </a:lnTo>
                  <a:lnTo>
                    <a:pt x="181" y="31"/>
                  </a:lnTo>
                  <a:lnTo>
                    <a:pt x="181" y="32"/>
                  </a:lnTo>
                  <a:lnTo>
                    <a:pt x="180" y="32"/>
                  </a:lnTo>
                  <a:lnTo>
                    <a:pt x="179" y="33"/>
                  </a:lnTo>
                  <a:lnTo>
                    <a:pt x="178" y="33"/>
                  </a:lnTo>
                  <a:lnTo>
                    <a:pt x="177" y="34"/>
                  </a:lnTo>
                  <a:lnTo>
                    <a:pt x="161" y="36"/>
                  </a:lnTo>
                  <a:lnTo>
                    <a:pt x="157" y="37"/>
                  </a:lnTo>
                  <a:lnTo>
                    <a:pt x="155" y="40"/>
                  </a:lnTo>
                  <a:lnTo>
                    <a:pt x="152" y="42"/>
                  </a:lnTo>
                  <a:lnTo>
                    <a:pt x="151" y="45"/>
                  </a:lnTo>
                  <a:lnTo>
                    <a:pt x="151" y="54"/>
                  </a:lnTo>
                  <a:lnTo>
                    <a:pt x="153" y="57"/>
                  </a:lnTo>
                  <a:lnTo>
                    <a:pt x="158" y="62"/>
                  </a:lnTo>
                  <a:lnTo>
                    <a:pt x="161" y="63"/>
                  </a:lnTo>
                  <a:lnTo>
                    <a:pt x="172" y="63"/>
                  </a:lnTo>
                  <a:lnTo>
                    <a:pt x="177" y="61"/>
                  </a:lnTo>
                  <a:lnTo>
                    <a:pt x="181" y="56"/>
                  </a:lnTo>
                  <a:lnTo>
                    <a:pt x="182" y="58"/>
                  </a:lnTo>
                  <a:lnTo>
                    <a:pt x="182" y="60"/>
                  </a:lnTo>
                  <a:lnTo>
                    <a:pt x="183" y="62"/>
                  </a:lnTo>
                  <a:lnTo>
                    <a:pt x="196" y="62"/>
                  </a:lnTo>
                  <a:lnTo>
                    <a:pt x="196" y="60"/>
                  </a:lnTo>
                  <a:moveTo>
                    <a:pt x="219" y="834"/>
                  </a:moveTo>
                  <a:lnTo>
                    <a:pt x="219" y="833"/>
                  </a:lnTo>
                  <a:lnTo>
                    <a:pt x="218" y="830"/>
                  </a:lnTo>
                  <a:lnTo>
                    <a:pt x="212" y="825"/>
                  </a:lnTo>
                  <a:lnTo>
                    <a:pt x="208" y="823"/>
                  </a:lnTo>
                  <a:lnTo>
                    <a:pt x="197" y="823"/>
                  </a:lnTo>
                  <a:lnTo>
                    <a:pt x="193" y="825"/>
                  </a:lnTo>
                  <a:lnTo>
                    <a:pt x="190" y="830"/>
                  </a:lnTo>
                  <a:lnTo>
                    <a:pt x="190" y="809"/>
                  </a:lnTo>
                  <a:lnTo>
                    <a:pt x="177" y="809"/>
                  </a:lnTo>
                  <a:lnTo>
                    <a:pt x="177" y="870"/>
                  </a:lnTo>
                  <a:lnTo>
                    <a:pt x="190" y="870"/>
                  </a:lnTo>
                  <a:lnTo>
                    <a:pt x="190" y="841"/>
                  </a:lnTo>
                  <a:lnTo>
                    <a:pt x="191" y="838"/>
                  </a:lnTo>
                  <a:lnTo>
                    <a:pt x="192" y="836"/>
                  </a:lnTo>
                  <a:lnTo>
                    <a:pt x="194" y="834"/>
                  </a:lnTo>
                  <a:lnTo>
                    <a:pt x="196" y="833"/>
                  </a:lnTo>
                  <a:lnTo>
                    <a:pt x="202" y="833"/>
                  </a:lnTo>
                  <a:lnTo>
                    <a:pt x="204" y="834"/>
                  </a:lnTo>
                  <a:lnTo>
                    <a:pt x="207" y="837"/>
                  </a:lnTo>
                  <a:lnTo>
                    <a:pt x="207" y="838"/>
                  </a:lnTo>
                  <a:lnTo>
                    <a:pt x="207" y="870"/>
                  </a:lnTo>
                  <a:lnTo>
                    <a:pt x="219" y="870"/>
                  </a:lnTo>
                  <a:lnTo>
                    <a:pt x="219" y="834"/>
                  </a:lnTo>
                  <a:moveTo>
                    <a:pt x="272" y="868"/>
                  </a:moveTo>
                  <a:lnTo>
                    <a:pt x="271" y="868"/>
                  </a:lnTo>
                  <a:lnTo>
                    <a:pt x="270" y="867"/>
                  </a:lnTo>
                  <a:lnTo>
                    <a:pt x="270" y="866"/>
                  </a:lnTo>
                  <a:lnTo>
                    <a:pt x="269" y="865"/>
                  </a:lnTo>
                  <a:lnTo>
                    <a:pt x="269" y="864"/>
                  </a:lnTo>
                  <a:lnTo>
                    <a:pt x="269" y="862"/>
                  </a:lnTo>
                  <a:lnTo>
                    <a:pt x="269" y="848"/>
                  </a:lnTo>
                  <a:lnTo>
                    <a:pt x="269" y="833"/>
                  </a:lnTo>
                  <a:lnTo>
                    <a:pt x="269" y="832"/>
                  </a:lnTo>
                  <a:lnTo>
                    <a:pt x="267" y="829"/>
                  </a:lnTo>
                  <a:lnTo>
                    <a:pt x="264" y="827"/>
                  </a:lnTo>
                  <a:lnTo>
                    <a:pt x="261" y="824"/>
                  </a:lnTo>
                  <a:lnTo>
                    <a:pt x="256" y="823"/>
                  </a:lnTo>
                  <a:lnTo>
                    <a:pt x="243" y="823"/>
                  </a:lnTo>
                  <a:lnTo>
                    <a:pt x="238" y="824"/>
                  </a:lnTo>
                  <a:lnTo>
                    <a:pt x="235" y="827"/>
                  </a:lnTo>
                  <a:lnTo>
                    <a:pt x="231" y="829"/>
                  </a:lnTo>
                  <a:lnTo>
                    <a:pt x="230" y="833"/>
                  </a:lnTo>
                  <a:lnTo>
                    <a:pt x="229" y="839"/>
                  </a:lnTo>
                  <a:lnTo>
                    <a:pt x="241" y="839"/>
                  </a:lnTo>
                  <a:lnTo>
                    <a:pt x="241" y="837"/>
                  </a:lnTo>
                  <a:lnTo>
                    <a:pt x="242" y="835"/>
                  </a:lnTo>
                  <a:lnTo>
                    <a:pt x="243" y="834"/>
                  </a:lnTo>
                  <a:lnTo>
                    <a:pt x="244" y="833"/>
                  </a:lnTo>
                  <a:lnTo>
                    <a:pt x="246" y="833"/>
                  </a:lnTo>
                  <a:lnTo>
                    <a:pt x="252" y="833"/>
                  </a:lnTo>
                  <a:lnTo>
                    <a:pt x="254" y="833"/>
                  </a:lnTo>
                  <a:lnTo>
                    <a:pt x="257" y="835"/>
                  </a:lnTo>
                  <a:lnTo>
                    <a:pt x="257" y="836"/>
                  </a:lnTo>
                  <a:lnTo>
                    <a:pt x="257" y="848"/>
                  </a:lnTo>
                  <a:lnTo>
                    <a:pt x="257" y="856"/>
                  </a:lnTo>
                  <a:lnTo>
                    <a:pt x="256" y="858"/>
                  </a:lnTo>
                  <a:lnTo>
                    <a:pt x="252" y="861"/>
                  </a:lnTo>
                  <a:lnTo>
                    <a:pt x="249" y="862"/>
                  </a:lnTo>
                  <a:lnTo>
                    <a:pt x="244" y="862"/>
                  </a:lnTo>
                  <a:lnTo>
                    <a:pt x="243" y="862"/>
                  </a:lnTo>
                  <a:lnTo>
                    <a:pt x="241" y="861"/>
                  </a:lnTo>
                  <a:lnTo>
                    <a:pt x="240" y="860"/>
                  </a:lnTo>
                  <a:lnTo>
                    <a:pt x="240" y="859"/>
                  </a:lnTo>
                  <a:lnTo>
                    <a:pt x="240" y="855"/>
                  </a:lnTo>
                  <a:lnTo>
                    <a:pt x="240" y="854"/>
                  </a:lnTo>
                  <a:lnTo>
                    <a:pt x="242" y="851"/>
                  </a:lnTo>
                  <a:lnTo>
                    <a:pt x="245" y="851"/>
                  </a:lnTo>
                  <a:lnTo>
                    <a:pt x="248" y="850"/>
                  </a:lnTo>
                  <a:lnTo>
                    <a:pt x="253" y="850"/>
                  </a:lnTo>
                  <a:lnTo>
                    <a:pt x="256" y="849"/>
                  </a:lnTo>
                  <a:lnTo>
                    <a:pt x="257" y="848"/>
                  </a:lnTo>
                  <a:lnTo>
                    <a:pt x="257" y="836"/>
                  </a:lnTo>
                  <a:lnTo>
                    <a:pt x="257" y="839"/>
                  </a:lnTo>
                  <a:lnTo>
                    <a:pt x="257" y="840"/>
                  </a:lnTo>
                  <a:lnTo>
                    <a:pt x="256" y="840"/>
                  </a:lnTo>
                  <a:lnTo>
                    <a:pt x="256" y="841"/>
                  </a:lnTo>
                  <a:lnTo>
                    <a:pt x="254" y="841"/>
                  </a:lnTo>
                  <a:lnTo>
                    <a:pt x="253" y="842"/>
                  </a:lnTo>
                  <a:lnTo>
                    <a:pt x="237" y="844"/>
                  </a:lnTo>
                  <a:lnTo>
                    <a:pt x="233" y="845"/>
                  </a:lnTo>
                  <a:lnTo>
                    <a:pt x="231" y="848"/>
                  </a:lnTo>
                  <a:lnTo>
                    <a:pt x="229" y="851"/>
                  </a:lnTo>
                  <a:lnTo>
                    <a:pt x="228" y="853"/>
                  </a:lnTo>
                  <a:lnTo>
                    <a:pt x="228" y="862"/>
                  </a:lnTo>
                  <a:lnTo>
                    <a:pt x="229" y="865"/>
                  </a:lnTo>
                  <a:lnTo>
                    <a:pt x="234" y="870"/>
                  </a:lnTo>
                  <a:lnTo>
                    <a:pt x="238" y="871"/>
                  </a:lnTo>
                  <a:lnTo>
                    <a:pt x="248" y="871"/>
                  </a:lnTo>
                  <a:lnTo>
                    <a:pt x="254" y="869"/>
                  </a:lnTo>
                  <a:lnTo>
                    <a:pt x="258" y="864"/>
                  </a:lnTo>
                  <a:lnTo>
                    <a:pt x="258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9" y="870"/>
                  </a:lnTo>
                  <a:lnTo>
                    <a:pt x="272" y="870"/>
                  </a:lnTo>
                  <a:lnTo>
                    <a:pt x="272" y="868"/>
                  </a:lnTo>
                  <a:moveTo>
                    <a:pt x="530" y="829"/>
                  </a:moveTo>
                  <a:lnTo>
                    <a:pt x="528" y="821"/>
                  </a:lnTo>
                  <a:lnTo>
                    <a:pt x="526" y="819"/>
                  </a:lnTo>
                  <a:lnTo>
                    <a:pt x="521" y="812"/>
                  </a:lnTo>
                  <a:lnTo>
                    <a:pt x="518" y="810"/>
                  </a:lnTo>
                  <a:lnTo>
                    <a:pt x="518" y="827"/>
                  </a:lnTo>
                  <a:lnTo>
                    <a:pt x="518" y="833"/>
                  </a:lnTo>
                  <a:lnTo>
                    <a:pt x="517" y="836"/>
                  </a:lnTo>
                  <a:lnTo>
                    <a:pt x="513" y="839"/>
                  </a:lnTo>
                  <a:lnTo>
                    <a:pt x="511" y="840"/>
                  </a:lnTo>
                  <a:lnTo>
                    <a:pt x="506" y="840"/>
                  </a:lnTo>
                  <a:lnTo>
                    <a:pt x="503" y="839"/>
                  </a:lnTo>
                  <a:lnTo>
                    <a:pt x="500" y="836"/>
                  </a:lnTo>
                  <a:lnTo>
                    <a:pt x="499" y="833"/>
                  </a:lnTo>
                  <a:lnTo>
                    <a:pt x="499" y="826"/>
                  </a:lnTo>
                  <a:lnTo>
                    <a:pt x="500" y="823"/>
                  </a:lnTo>
                  <a:lnTo>
                    <a:pt x="502" y="821"/>
                  </a:lnTo>
                  <a:lnTo>
                    <a:pt x="504" y="820"/>
                  </a:lnTo>
                  <a:lnTo>
                    <a:pt x="506" y="819"/>
                  </a:lnTo>
                  <a:lnTo>
                    <a:pt x="511" y="819"/>
                  </a:lnTo>
                  <a:lnTo>
                    <a:pt x="514" y="820"/>
                  </a:lnTo>
                  <a:lnTo>
                    <a:pt x="517" y="824"/>
                  </a:lnTo>
                  <a:lnTo>
                    <a:pt x="518" y="827"/>
                  </a:lnTo>
                  <a:lnTo>
                    <a:pt x="518" y="810"/>
                  </a:lnTo>
                  <a:lnTo>
                    <a:pt x="515" y="809"/>
                  </a:lnTo>
                  <a:lnTo>
                    <a:pt x="502" y="809"/>
                  </a:lnTo>
                  <a:lnTo>
                    <a:pt x="497" y="811"/>
                  </a:lnTo>
                  <a:lnTo>
                    <a:pt x="489" y="819"/>
                  </a:lnTo>
                  <a:lnTo>
                    <a:pt x="487" y="824"/>
                  </a:lnTo>
                  <a:lnTo>
                    <a:pt x="487" y="837"/>
                  </a:lnTo>
                  <a:lnTo>
                    <a:pt x="489" y="841"/>
                  </a:lnTo>
                  <a:lnTo>
                    <a:pt x="493" y="845"/>
                  </a:lnTo>
                  <a:lnTo>
                    <a:pt x="496" y="848"/>
                  </a:lnTo>
                  <a:lnTo>
                    <a:pt x="501" y="850"/>
                  </a:lnTo>
                  <a:lnTo>
                    <a:pt x="511" y="850"/>
                  </a:lnTo>
                  <a:lnTo>
                    <a:pt x="515" y="848"/>
                  </a:lnTo>
                  <a:lnTo>
                    <a:pt x="518" y="845"/>
                  </a:lnTo>
                  <a:lnTo>
                    <a:pt x="518" y="851"/>
                  </a:lnTo>
                  <a:lnTo>
                    <a:pt x="517" y="855"/>
                  </a:lnTo>
                  <a:lnTo>
                    <a:pt x="513" y="860"/>
                  </a:lnTo>
                  <a:lnTo>
                    <a:pt x="511" y="862"/>
                  </a:lnTo>
                  <a:lnTo>
                    <a:pt x="506" y="862"/>
                  </a:lnTo>
                  <a:lnTo>
                    <a:pt x="504" y="861"/>
                  </a:lnTo>
                  <a:lnTo>
                    <a:pt x="503" y="860"/>
                  </a:lnTo>
                  <a:lnTo>
                    <a:pt x="502" y="859"/>
                  </a:lnTo>
                  <a:lnTo>
                    <a:pt x="501" y="858"/>
                  </a:lnTo>
                  <a:lnTo>
                    <a:pt x="501" y="856"/>
                  </a:lnTo>
                  <a:lnTo>
                    <a:pt x="488" y="856"/>
                  </a:lnTo>
                  <a:lnTo>
                    <a:pt x="489" y="859"/>
                  </a:lnTo>
                  <a:lnTo>
                    <a:pt x="489" y="860"/>
                  </a:lnTo>
                  <a:lnTo>
                    <a:pt x="491" y="864"/>
                  </a:lnTo>
                  <a:lnTo>
                    <a:pt x="494" y="867"/>
                  </a:lnTo>
                  <a:lnTo>
                    <a:pt x="498" y="870"/>
                  </a:lnTo>
                  <a:lnTo>
                    <a:pt x="502" y="871"/>
                  </a:lnTo>
                  <a:lnTo>
                    <a:pt x="514" y="871"/>
                  </a:lnTo>
                  <a:lnTo>
                    <a:pt x="520" y="869"/>
                  </a:lnTo>
                  <a:lnTo>
                    <a:pt x="525" y="862"/>
                  </a:lnTo>
                  <a:lnTo>
                    <a:pt x="528" y="858"/>
                  </a:lnTo>
                  <a:lnTo>
                    <a:pt x="530" y="851"/>
                  </a:lnTo>
                  <a:lnTo>
                    <a:pt x="530" y="845"/>
                  </a:lnTo>
                  <a:lnTo>
                    <a:pt x="530" y="840"/>
                  </a:lnTo>
                  <a:lnTo>
                    <a:pt x="530" y="829"/>
                  </a:lnTo>
                  <a:moveTo>
                    <a:pt x="553" y="857"/>
                  </a:moveTo>
                  <a:lnTo>
                    <a:pt x="540" y="857"/>
                  </a:lnTo>
                  <a:lnTo>
                    <a:pt x="540" y="870"/>
                  </a:lnTo>
                  <a:lnTo>
                    <a:pt x="547" y="870"/>
                  </a:lnTo>
                  <a:lnTo>
                    <a:pt x="547" y="875"/>
                  </a:lnTo>
                  <a:lnTo>
                    <a:pt x="544" y="878"/>
                  </a:lnTo>
                  <a:lnTo>
                    <a:pt x="540" y="879"/>
                  </a:lnTo>
                  <a:lnTo>
                    <a:pt x="540" y="884"/>
                  </a:lnTo>
                  <a:lnTo>
                    <a:pt x="548" y="882"/>
                  </a:lnTo>
                  <a:lnTo>
                    <a:pt x="553" y="877"/>
                  </a:lnTo>
                  <a:lnTo>
                    <a:pt x="553" y="857"/>
                  </a:lnTo>
                  <a:moveTo>
                    <a:pt x="569" y="52"/>
                  </a:moveTo>
                  <a:lnTo>
                    <a:pt x="567" y="44"/>
                  </a:lnTo>
                  <a:lnTo>
                    <a:pt x="565" y="41"/>
                  </a:lnTo>
                  <a:lnTo>
                    <a:pt x="563" y="39"/>
                  </a:lnTo>
                  <a:lnTo>
                    <a:pt x="559" y="34"/>
                  </a:lnTo>
                  <a:lnTo>
                    <a:pt x="556" y="33"/>
                  </a:lnTo>
                  <a:lnTo>
                    <a:pt x="556" y="49"/>
                  </a:lnTo>
                  <a:lnTo>
                    <a:pt x="556" y="56"/>
                  </a:lnTo>
                  <a:lnTo>
                    <a:pt x="555" y="58"/>
                  </a:lnTo>
                  <a:lnTo>
                    <a:pt x="552" y="62"/>
                  </a:lnTo>
                  <a:lnTo>
                    <a:pt x="550" y="63"/>
                  </a:lnTo>
                  <a:lnTo>
                    <a:pt x="544" y="63"/>
                  </a:lnTo>
                  <a:lnTo>
                    <a:pt x="542" y="62"/>
                  </a:lnTo>
                  <a:lnTo>
                    <a:pt x="540" y="60"/>
                  </a:lnTo>
                  <a:lnTo>
                    <a:pt x="539" y="58"/>
                  </a:lnTo>
                  <a:lnTo>
                    <a:pt x="538" y="56"/>
                  </a:lnTo>
                  <a:lnTo>
                    <a:pt x="538" y="48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2" y="42"/>
                  </a:lnTo>
                  <a:lnTo>
                    <a:pt x="544" y="41"/>
                  </a:lnTo>
                  <a:lnTo>
                    <a:pt x="550" y="41"/>
                  </a:lnTo>
                  <a:lnTo>
                    <a:pt x="552" y="42"/>
                  </a:lnTo>
                  <a:lnTo>
                    <a:pt x="555" y="46"/>
                  </a:lnTo>
                  <a:lnTo>
                    <a:pt x="556" y="49"/>
                  </a:lnTo>
                  <a:lnTo>
                    <a:pt x="556" y="33"/>
                  </a:lnTo>
                  <a:lnTo>
                    <a:pt x="554" y="32"/>
                  </a:lnTo>
                  <a:lnTo>
                    <a:pt x="541" y="32"/>
                  </a:lnTo>
                  <a:lnTo>
                    <a:pt x="535" y="34"/>
                  </a:lnTo>
                  <a:lnTo>
                    <a:pt x="528" y="41"/>
                  </a:lnTo>
                  <a:lnTo>
                    <a:pt x="526" y="46"/>
                  </a:lnTo>
                  <a:lnTo>
                    <a:pt x="526" y="59"/>
                  </a:lnTo>
                  <a:lnTo>
                    <a:pt x="528" y="64"/>
                  </a:lnTo>
                  <a:lnTo>
                    <a:pt x="531" y="67"/>
                  </a:lnTo>
                  <a:lnTo>
                    <a:pt x="535" y="71"/>
                  </a:lnTo>
                  <a:lnTo>
                    <a:pt x="539" y="72"/>
                  </a:lnTo>
                  <a:lnTo>
                    <a:pt x="550" y="72"/>
                  </a:lnTo>
                  <a:lnTo>
                    <a:pt x="554" y="71"/>
                  </a:lnTo>
                  <a:lnTo>
                    <a:pt x="556" y="67"/>
                  </a:lnTo>
                  <a:lnTo>
                    <a:pt x="556" y="73"/>
                  </a:lnTo>
                  <a:lnTo>
                    <a:pt x="556" y="77"/>
                  </a:lnTo>
                  <a:lnTo>
                    <a:pt x="554" y="80"/>
                  </a:lnTo>
                  <a:lnTo>
                    <a:pt x="552" y="83"/>
                  </a:lnTo>
                  <a:lnTo>
                    <a:pt x="550" y="84"/>
                  </a:lnTo>
                  <a:lnTo>
                    <a:pt x="545" y="84"/>
                  </a:lnTo>
                  <a:lnTo>
                    <a:pt x="543" y="84"/>
                  </a:lnTo>
                  <a:lnTo>
                    <a:pt x="540" y="82"/>
                  </a:lnTo>
                  <a:lnTo>
                    <a:pt x="540" y="80"/>
                  </a:lnTo>
                  <a:lnTo>
                    <a:pt x="539" y="78"/>
                  </a:lnTo>
                  <a:lnTo>
                    <a:pt x="527" y="78"/>
                  </a:lnTo>
                  <a:lnTo>
                    <a:pt x="527" y="82"/>
                  </a:lnTo>
                  <a:lnTo>
                    <a:pt x="528" y="83"/>
                  </a:lnTo>
                  <a:lnTo>
                    <a:pt x="529" y="86"/>
                  </a:lnTo>
                  <a:lnTo>
                    <a:pt x="536" y="92"/>
                  </a:lnTo>
                  <a:lnTo>
                    <a:pt x="541" y="94"/>
                  </a:lnTo>
                  <a:lnTo>
                    <a:pt x="553" y="94"/>
                  </a:lnTo>
                  <a:lnTo>
                    <a:pt x="559" y="91"/>
                  </a:lnTo>
                  <a:lnTo>
                    <a:pt x="564" y="84"/>
                  </a:lnTo>
                  <a:lnTo>
                    <a:pt x="567" y="81"/>
                  </a:lnTo>
                  <a:lnTo>
                    <a:pt x="569" y="73"/>
                  </a:lnTo>
                  <a:lnTo>
                    <a:pt x="569" y="67"/>
                  </a:lnTo>
                  <a:lnTo>
                    <a:pt x="569" y="63"/>
                  </a:lnTo>
                  <a:lnTo>
                    <a:pt x="569" y="52"/>
                  </a:lnTo>
                  <a:moveTo>
                    <a:pt x="591" y="80"/>
                  </a:moveTo>
                  <a:lnTo>
                    <a:pt x="578" y="80"/>
                  </a:lnTo>
                  <a:lnTo>
                    <a:pt x="578" y="92"/>
                  </a:lnTo>
                  <a:lnTo>
                    <a:pt x="586" y="92"/>
                  </a:lnTo>
                  <a:lnTo>
                    <a:pt x="585" y="97"/>
                  </a:lnTo>
                  <a:lnTo>
                    <a:pt x="583" y="101"/>
                  </a:lnTo>
                  <a:lnTo>
                    <a:pt x="578" y="102"/>
                  </a:lnTo>
                  <a:lnTo>
                    <a:pt x="578" y="106"/>
                  </a:lnTo>
                  <a:lnTo>
                    <a:pt x="587" y="105"/>
                  </a:lnTo>
                  <a:lnTo>
                    <a:pt x="591" y="99"/>
                  </a:lnTo>
                  <a:lnTo>
                    <a:pt x="591" y="80"/>
                  </a:lnTo>
                  <a:moveTo>
                    <a:pt x="605" y="829"/>
                  </a:moveTo>
                  <a:lnTo>
                    <a:pt x="603" y="821"/>
                  </a:lnTo>
                  <a:lnTo>
                    <a:pt x="601" y="819"/>
                  </a:lnTo>
                  <a:lnTo>
                    <a:pt x="599" y="816"/>
                  </a:lnTo>
                  <a:lnTo>
                    <a:pt x="595" y="812"/>
                  </a:lnTo>
                  <a:lnTo>
                    <a:pt x="592" y="810"/>
                  </a:lnTo>
                  <a:lnTo>
                    <a:pt x="592" y="827"/>
                  </a:lnTo>
                  <a:lnTo>
                    <a:pt x="592" y="833"/>
                  </a:lnTo>
                  <a:lnTo>
                    <a:pt x="591" y="836"/>
                  </a:lnTo>
                  <a:lnTo>
                    <a:pt x="588" y="839"/>
                  </a:lnTo>
                  <a:lnTo>
                    <a:pt x="586" y="840"/>
                  </a:lnTo>
                  <a:lnTo>
                    <a:pt x="580" y="840"/>
                  </a:lnTo>
                  <a:lnTo>
                    <a:pt x="578" y="839"/>
                  </a:lnTo>
                  <a:lnTo>
                    <a:pt x="576" y="838"/>
                  </a:lnTo>
                  <a:lnTo>
                    <a:pt x="575" y="836"/>
                  </a:lnTo>
                  <a:lnTo>
                    <a:pt x="574" y="833"/>
                  </a:lnTo>
                  <a:lnTo>
                    <a:pt x="574" y="826"/>
                  </a:lnTo>
                  <a:lnTo>
                    <a:pt x="575" y="823"/>
                  </a:lnTo>
                  <a:lnTo>
                    <a:pt x="578" y="820"/>
                  </a:lnTo>
                  <a:lnTo>
                    <a:pt x="580" y="819"/>
                  </a:lnTo>
                  <a:lnTo>
                    <a:pt x="586" y="819"/>
                  </a:lnTo>
                  <a:lnTo>
                    <a:pt x="588" y="820"/>
                  </a:lnTo>
                  <a:lnTo>
                    <a:pt x="590" y="822"/>
                  </a:lnTo>
                  <a:lnTo>
                    <a:pt x="591" y="824"/>
                  </a:lnTo>
                  <a:lnTo>
                    <a:pt x="592" y="827"/>
                  </a:lnTo>
                  <a:lnTo>
                    <a:pt x="592" y="810"/>
                  </a:lnTo>
                  <a:lnTo>
                    <a:pt x="590" y="809"/>
                  </a:lnTo>
                  <a:lnTo>
                    <a:pt x="576" y="809"/>
                  </a:lnTo>
                  <a:lnTo>
                    <a:pt x="571" y="811"/>
                  </a:lnTo>
                  <a:lnTo>
                    <a:pt x="567" y="815"/>
                  </a:lnTo>
                  <a:lnTo>
                    <a:pt x="564" y="819"/>
                  </a:lnTo>
                  <a:lnTo>
                    <a:pt x="562" y="824"/>
                  </a:lnTo>
                  <a:lnTo>
                    <a:pt x="562" y="837"/>
                  </a:lnTo>
                  <a:lnTo>
                    <a:pt x="563" y="841"/>
                  </a:lnTo>
                  <a:lnTo>
                    <a:pt x="571" y="848"/>
                  </a:lnTo>
                  <a:lnTo>
                    <a:pt x="575" y="850"/>
                  </a:lnTo>
                  <a:lnTo>
                    <a:pt x="586" y="850"/>
                  </a:lnTo>
                  <a:lnTo>
                    <a:pt x="590" y="848"/>
                  </a:lnTo>
                  <a:lnTo>
                    <a:pt x="592" y="845"/>
                  </a:lnTo>
                  <a:lnTo>
                    <a:pt x="592" y="851"/>
                  </a:lnTo>
                  <a:lnTo>
                    <a:pt x="591" y="855"/>
                  </a:lnTo>
                  <a:lnTo>
                    <a:pt x="590" y="857"/>
                  </a:lnTo>
                  <a:lnTo>
                    <a:pt x="588" y="860"/>
                  </a:lnTo>
                  <a:lnTo>
                    <a:pt x="585" y="862"/>
                  </a:lnTo>
                  <a:lnTo>
                    <a:pt x="580" y="862"/>
                  </a:lnTo>
                  <a:lnTo>
                    <a:pt x="579" y="861"/>
                  </a:lnTo>
                  <a:lnTo>
                    <a:pt x="576" y="859"/>
                  </a:lnTo>
                  <a:lnTo>
                    <a:pt x="575" y="858"/>
                  </a:lnTo>
                  <a:lnTo>
                    <a:pt x="575" y="856"/>
                  </a:lnTo>
                  <a:lnTo>
                    <a:pt x="563" y="856"/>
                  </a:lnTo>
                  <a:lnTo>
                    <a:pt x="563" y="859"/>
                  </a:lnTo>
                  <a:lnTo>
                    <a:pt x="563" y="860"/>
                  </a:lnTo>
                  <a:lnTo>
                    <a:pt x="565" y="864"/>
                  </a:lnTo>
                  <a:lnTo>
                    <a:pt x="572" y="870"/>
                  </a:lnTo>
                  <a:lnTo>
                    <a:pt x="576" y="871"/>
                  </a:lnTo>
                  <a:lnTo>
                    <a:pt x="589" y="871"/>
                  </a:lnTo>
                  <a:lnTo>
                    <a:pt x="594" y="869"/>
                  </a:lnTo>
                  <a:lnTo>
                    <a:pt x="600" y="862"/>
                  </a:lnTo>
                  <a:lnTo>
                    <a:pt x="602" y="858"/>
                  </a:lnTo>
                  <a:lnTo>
                    <a:pt x="605" y="851"/>
                  </a:lnTo>
                  <a:lnTo>
                    <a:pt x="605" y="845"/>
                  </a:lnTo>
                  <a:lnTo>
                    <a:pt x="605" y="840"/>
                  </a:lnTo>
                  <a:lnTo>
                    <a:pt x="605" y="829"/>
                  </a:lnTo>
                  <a:moveTo>
                    <a:pt x="643" y="52"/>
                  </a:moveTo>
                  <a:lnTo>
                    <a:pt x="641" y="44"/>
                  </a:lnTo>
                  <a:lnTo>
                    <a:pt x="640" y="41"/>
                  </a:lnTo>
                  <a:lnTo>
                    <a:pt x="634" y="34"/>
                  </a:lnTo>
                  <a:lnTo>
                    <a:pt x="631" y="33"/>
                  </a:lnTo>
                  <a:lnTo>
                    <a:pt x="631" y="49"/>
                  </a:lnTo>
                  <a:lnTo>
                    <a:pt x="631" y="56"/>
                  </a:lnTo>
                  <a:lnTo>
                    <a:pt x="630" y="58"/>
                  </a:lnTo>
                  <a:lnTo>
                    <a:pt x="628" y="60"/>
                  </a:lnTo>
                  <a:lnTo>
                    <a:pt x="627" y="62"/>
                  </a:lnTo>
                  <a:lnTo>
                    <a:pt x="624" y="63"/>
                  </a:lnTo>
                  <a:lnTo>
                    <a:pt x="619" y="63"/>
                  </a:lnTo>
                  <a:lnTo>
                    <a:pt x="616" y="62"/>
                  </a:lnTo>
                  <a:lnTo>
                    <a:pt x="613" y="58"/>
                  </a:lnTo>
                  <a:lnTo>
                    <a:pt x="613" y="56"/>
                  </a:lnTo>
                  <a:lnTo>
                    <a:pt x="613" y="48"/>
                  </a:lnTo>
                  <a:lnTo>
                    <a:pt x="613" y="46"/>
                  </a:lnTo>
                  <a:lnTo>
                    <a:pt x="615" y="44"/>
                  </a:lnTo>
                  <a:lnTo>
                    <a:pt x="617" y="42"/>
                  </a:lnTo>
                  <a:lnTo>
                    <a:pt x="619" y="41"/>
                  </a:lnTo>
                  <a:lnTo>
                    <a:pt x="624" y="41"/>
                  </a:lnTo>
                  <a:lnTo>
                    <a:pt x="627" y="42"/>
                  </a:lnTo>
                  <a:lnTo>
                    <a:pt x="630" y="46"/>
                  </a:lnTo>
                  <a:lnTo>
                    <a:pt x="631" y="49"/>
                  </a:lnTo>
                  <a:lnTo>
                    <a:pt x="631" y="33"/>
                  </a:lnTo>
                  <a:lnTo>
                    <a:pt x="628" y="32"/>
                  </a:lnTo>
                  <a:lnTo>
                    <a:pt x="615" y="32"/>
                  </a:lnTo>
                  <a:lnTo>
                    <a:pt x="610" y="34"/>
                  </a:lnTo>
                  <a:lnTo>
                    <a:pt x="606" y="37"/>
                  </a:lnTo>
                  <a:lnTo>
                    <a:pt x="602" y="41"/>
                  </a:lnTo>
                  <a:lnTo>
                    <a:pt x="600" y="46"/>
                  </a:lnTo>
                  <a:lnTo>
                    <a:pt x="600" y="59"/>
                  </a:lnTo>
                  <a:lnTo>
                    <a:pt x="602" y="64"/>
                  </a:lnTo>
                  <a:lnTo>
                    <a:pt x="606" y="67"/>
                  </a:lnTo>
                  <a:lnTo>
                    <a:pt x="609" y="71"/>
                  </a:lnTo>
                  <a:lnTo>
                    <a:pt x="614" y="72"/>
                  </a:lnTo>
                  <a:lnTo>
                    <a:pt x="624" y="72"/>
                  </a:lnTo>
                  <a:lnTo>
                    <a:pt x="628" y="71"/>
                  </a:lnTo>
                  <a:lnTo>
                    <a:pt x="631" y="67"/>
                  </a:lnTo>
                  <a:lnTo>
                    <a:pt x="631" y="73"/>
                  </a:lnTo>
                  <a:lnTo>
                    <a:pt x="630" y="77"/>
                  </a:lnTo>
                  <a:lnTo>
                    <a:pt x="626" y="83"/>
                  </a:lnTo>
                  <a:lnTo>
                    <a:pt x="624" y="84"/>
                  </a:lnTo>
                  <a:lnTo>
                    <a:pt x="619" y="84"/>
                  </a:lnTo>
                  <a:lnTo>
                    <a:pt x="617" y="84"/>
                  </a:lnTo>
                  <a:lnTo>
                    <a:pt x="615" y="82"/>
                  </a:lnTo>
                  <a:lnTo>
                    <a:pt x="614" y="80"/>
                  </a:lnTo>
                  <a:lnTo>
                    <a:pt x="614" y="78"/>
                  </a:lnTo>
                  <a:lnTo>
                    <a:pt x="602" y="78"/>
                  </a:lnTo>
                  <a:lnTo>
                    <a:pt x="602" y="81"/>
                  </a:lnTo>
                  <a:lnTo>
                    <a:pt x="602" y="83"/>
                  </a:lnTo>
                  <a:lnTo>
                    <a:pt x="604" y="86"/>
                  </a:lnTo>
                  <a:lnTo>
                    <a:pt x="607" y="89"/>
                  </a:lnTo>
                  <a:lnTo>
                    <a:pt x="611" y="92"/>
                  </a:lnTo>
                  <a:lnTo>
                    <a:pt x="615" y="94"/>
                  </a:lnTo>
                  <a:lnTo>
                    <a:pt x="628" y="94"/>
                  </a:lnTo>
                  <a:lnTo>
                    <a:pt x="633" y="91"/>
                  </a:lnTo>
                  <a:lnTo>
                    <a:pt x="639" y="84"/>
                  </a:lnTo>
                  <a:lnTo>
                    <a:pt x="641" y="81"/>
                  </a:lnTo>
                  <a:lnTo>
                    <a:pt x="643" y="73"/>
                  </a:lnTo>
                  <a:lnTo>
                    <a:pt x="643" y="67"/>
                  </a:lnTo>
                  <a:lnTo>
                    <a:pt x="643" y="63"/>
                  </a:lnTo>
                  <a:lnTo>
                    <a:pt x="643" y="52"/>
                  </a:lnTo>
                  <a:moveTo>
                    <a:pt x="655" y="847"/>
                  </a:moveTo>
                  <a:lnTo>
                    <a:pt x="648" y="847"/>
                  </a:lnTo>
                  <a:lnTo>
                    <a:pt x="648" y="821"/>
                  </a:lnTo>
                  <a:lnTo>
                    <a:pt x="648" y="809"/>
                  </a:lnTo>
                  <a:lnTo>
                    <a:pt x="636" y="809"/>
                  </a:lnTo>
                  <a:lnTo>
                    <a:pt x="636" y="821"/>
                  </a:lnTo>
                  <a:lnTo>
                    <a:pt x="636" y="831"/>
                  </a:lnTo>
                  <a:lnTo>
                    <a:pt x="636" y="847"/>
                  </a:lnTo>
                  <a:lnTo>
                    <a:pt x="621" y="847"/>
                  </a:lnTo>
                  <a:lnTo>
                    <a:pt x="636" y="821"/>
                  </a:lnTo>
                  <a:lnTo>
                    <a:pt x="636" y="809"/>
                  </a:lnTo>
                  <a:lnTo>
                    <a:pt x="634" y="809"/>
                  </a:lnTo>
                  <a:lnTo>
                    <a:pt x="612" y="846"/>
                  </a:lnTo>
                  <a:lnTo>
                    <a:pt x="612" y="856"/>
                  </a:lnTo>
                  <a:lnTo>
                    <a:pt x="636" y="856"/>
                  </a:lnTo>
                  <a:lnTo>
                    <a:pt x="636" y="870"/>
                  </a:lnTo>
                  <a:lnTo>
                    <a:pt x="648" y="870"/>
                  </a:lnTo>
                  <a:lnTo>
                    <a:pt x="648" y="856"/>
                  </a:lnTo>
                  <a:lnTo>
                    <a:pt x="655" y="856"/>
                  </a:lnTo>
                  <a:lnTo>
                    <a:pt x="655" y="847"/>
                  </a:lnTo>
                  <a:moveTo>
                    <a:pt x="695" y="56"/>
                  </a:moveTo>
                  <a:lnTo>
                    <a:pt x="695" y="56"/>
                  </a:lnTo>
                  <a:lnTo>
                    <a:pt x="694" y="53"/>
                  </a:lnTo>
                  <a:lnTo>
                    <a:pt x="691" y="50"/>
                  </a:lnTo>
                  <a:lnTo>
                    <a:pt x="688" y="47"/>
                  </a:lnTo>
                  <a:lnTo>
                    <a:pt x="684" y="46"/>
                  </a:lnTo>
                  <a:lnTo>
                    <a:pt x="673" y="46"/>
                  </a:lnTo>
                  <a:lnTo>
                    <a:pt x="668" y="48"/>
                  </a:lnTo>
                  <a:lnTo>
                    <a:pt x="665" y="53"/>
                  </a:lnTo>
                  <a:lnTo>
                    <a:pt x="665" y="31"/>
                  </a:lnTo>
                  <a:lnTo>
                    <a:pt x="653" y="31"/>
                  </a:lnTo>
                  <a:lnTo>
                    <a:pt x="653" y="92"/>
                  </a:lnTo>
                  <a:lnTo>
                    <a:pt x="665" y="92"/>
                  </a:lnTo>
                  <a:lnTo>
                    <a:pt x="665" y="63"/>
                  </a:lnTo>
                  <a:lnTo>
                    <a:pt x="666" y="61"/>
                  </a:lnTo>
                  <a:lnTo>
                    <a:pt x="668" y="59"/>
                  </a:lnTo>
                  <a:lnTo>
                    <a:pt x="670" y="57"/>
                  </a:lnTo>
                  <a:lnTo>
                    <a:pt x="672" y="56"/>
                  </a:lnTo>
                  <a:lnTo>
                    <a:pt x="678" y="56"/>
                  </a:lnTo>
                  <a:lnTo>
                    <a:pt x="680" y="56"/>
                  </a:lnTo>
                  <a:lnTo>
                    <a:pt x="681" y="58"/>
                  </a:lnTo>
                  <a:lnTo>
                    <a:pt x="682" y="59"/>
                  </a:lnTo>
                  <a:lnTo>
                    <a:pt x="683" y="61"/>
                  </a:lnTo>
                  <a:lnTo>
                    <a:pt x="683" y="92"/>
                  </a:lnTo>
                  <a:lnTo>
                    <a:pt x="695" y="92"/>
                  </a:lnTo>
                  <a:lnTo>
                    <a:pt x="695" y="56"/>
                  </a:lnTo>
                  <a:moveTo>
                    <a:pt x="706" y="834"/>
                  </a:moveTo>
                  <a:lnTo>
                    <a:pt x="706" y="833"/>
                  </a:lnTo>
                  <a:lnTo>
                    <a:pt x="705" y="830"/>
                  </a:lnTo>
                  <a:lnTo>
                    <a:pt x="699" y="825"/>
                  </a:lnTo>
                  <a:lnTo>
                    <a:pt x="695" y="823"/>
                  </a:lnTo>
                  <a:lnTo>
                    <a:pt x="684" y="823"/>
                  </a:lnTo>
                  <a:lnTo>
                    <a:pt x="680" y="825"/>
                  </a:lnTo>
                  <a:lnTo>
                    <a:pt x="677" y="830"/>
                  </a:lnTo>
                  <a:lnTo>
                    <a:pt x="677" y="809"/>
                  </a:lnTo>
                  <a:lnTo>
                    <a:pt x="665" y="809"/>
                  </a:lnTo>
                  <a:lnTo>
                    <a:pt x="665" y="870"/>
                  </a:lnTo>
                  <a:lnTo>
                    <a:pt x="677" y="870"/>
                  </a:lnTo>
                  <a:lnTo>
                    <a:pt x="677" y="841"/>
                  </a:lnTo>
                  <a:lnTo>
                    <a:pt x="678" y="838"/>
                  </a:lnTo>
                  <a:lnTo>
                    <a:pt x="681" y="834"/>
                  </a:lnTo>
                  <a:lnTo>
                    <a:pt x="683" y="833"/>
                  </a:lnTo>
                  <a:lnTo>
                    <a:pt x="689" y="833"/>
                  </a:lnTo>
                  <a:lnTo>
                    <a:pt x="691" y="834"/>
                  </a:lnTo>
                  <a:lnTo>
                    <a:pt x="694" y="837"/>
                  </a:lnTo>
                  <a:lnTo>
                    <a:pt x="694" y="838"/>
                  </a:lnTo>
                  <a:lnTo>
                    <a:pt x="694" y="870"/>
                  </a:lnTo>
                  <a:lnTo>
                    <a:pt x="706" y="870"/>
                  </a:lnTo>
                  <a:lnTo>
                    <a:pt x="706" y="834"/>
                  </a:lnTo>
                  <a:moveTo>
                    <a:pt x="747" y="90"/>
                  </a:moveTo>
                  <a:lnTo>
                    <a:pt x="746" y="90"/>
                  </a:lnTo>
                  <a:lnTo>
                    <a:pt x="746" y="89"/>
                  </a:lnTo>
                  <a:lnTo>
                    <a:pt x="745" y="88"/>
                  </a:lnTo>
                  <a:lnTo>
                    <a:pt x="745" y="87"/>
                  </a:lnTo>
                  <a:lnTo>
                    <a:pt x="745" y="85"/>
                  </a:lnTo>
                  <a:lnTo>
                    <a:pt x="745" y="70"/>
                  </a:lnTo>
                  <a:lnTo>
                    <a:pt x="745" y="55"/>
                  </a:lnTo>
                  <a:lnTo>
                    <a:pt x="745" y="54"/>
                  </a:lnTo>
                  <a:lnTo>
                    <a:pt x="743" y="51"/>
                  </a:lnTo>
                  <a:lnTo>
                    <a:pt x="736" y="47"/>
                  </a:lnTo>
                  <a:lnTo>
                    <a:pt x="732" y="46"/>
                  </a:lnTo>
                  <a:lnTo>
                    <a:pt x="719" y="46"/>
                  </a:lnTo>
                  <a:lnTo>
                    <a:pt x="714" y="47"/>
                  </a:lnTo>
                  <a:lnTo>
                    <a:pt x="707" y="52"/>
                  </a:lnTo>
                  <a:lnTo>
                    <a:pt x="705" y="56"/>
                  </a:lnTo>
                  <a:lnTo>
                    <a:pt x="705" y="62"/>
                  </a:lnTo>
                  <a:lnTo>
                    <a:pt x="716" y="62"/>
                  </a:lnTo>
                  <a:lnTo>
                    <a:pt x="717" y="59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6"/>
                  </a:lnTo>
                  <a:lnTo>
                    <a:pt x="722" y="55"/>
                  </a:lnTo>
                  <a:lnTo>
                    <a:pt x="728" y="55"/>
                  </a:lnTo>
                  <a:lnTo>
                    <a:pt x="730" y="56"/>
                  </a:lnTo>
                  <a:lnTo>
                    <a:pt x="731" y="57"/>
                  </a:lnTo>
                  <a:lnTo>
                    <a:pt x="732" y="57"/>
                  </a:lnTo>
                  <a:lnTo>
                    <a:pt x="733" y="59"/>
                  </a:lnTo>
                  <a:lnTo>
                    <a:pt x="733" y="70"/>
                  </a:lnTo>
                  <a:lnTo>
                    <a:pt x="733" y="78"/>
                  </a:lnTo>
                  <a:lnTo>
                    <a:pt x="732" y="81"/>
                  </a:lnTo>
                  <a:lnTo>
                    <a:pt x="727" y="84"/>
                  </a:lnTo>
                  <a:lnTo>
                    <a:pt x="724" y="85"/>
                  </a:lnTo>
                  <a:lnTo>
                    <a:pt x="720" y="85"/>
                  </a:lnTo>
                  <a:lnTo>
                    <a:pt x="718" y="84"/>
                  </a:lnTo>
                  <a:lnTo>
                    <a:pt x="716" y="83"/>
                  </a:lnTo>
                  <a:lnTo>
                    <a:pt x="715" y="81"/>
                  </a:lnTo>
                  <a:lnTo>
                    <a:pt x="715" y="78"/>
                  </a:lnTo>
                  <a:lnTo>
                    <a:pt x="716" y="76"/>
                  </a:lnTo>
                  <a:lnTo>
                    <a:pt x="718" y="74"/>
                  </a:lnTo>
                  <a:lnTo>
                    <a:pt x="720" y="73"/>
                  </a:lnTo>
                  <a:lnTo>
                    <a:pt x="724" y="73"/>
                  </a:lnTo>
                  <a:lnTo>
                    <a:pt x="728" y="72"/>
                  </a:lnTo>
                  <a:lnTo>
                    <a:pt x="731" y="71"/>
                  </a:lnTo>
                  <a:lnTo>
                    <a:pt x="733" y="70"/>
                  </a:lnTo>
                  <a:lnTo>
                    <a:pt x="733" y="59"/>
                  </a:lnTo>
                  <a:lnTo>
                    <a:pt x="733" y="62"/>
                  </a:lnTo>
                  <a:lnTo>
                    <a:pt x="732" y="63"/>
                  </a:lnTo>
                  <a:lnTo>
                    <a:pt x="731" y="63"/>
                  </a:lnTo>
                  <a:lnTo>
                    <a:pt x="730" y="64"/>
                  </a:lnTo>
                  <a:lnTo>
                    <a:pt x="728" y="64"/>
                  </a:lnTo>
                  <a:lnTo>
                    <a:pt x="717" y="66"/>
                  </a:lnTo>
                  <a:lnTo>
                    <a:pt x="712" y="66"/>
                  </a:lnTo>
                  <a:lnTo>
                    <a:pt x="709" y="68"/>
                  </a:lnTo>
                  <a:lnTo>
                    <a:pt x="704" y="73"/>
                  </a:lnTo>
                  <a:lnTo>
                    <a:pt x="703" y="76"/>
                  </a:lnTo>
                  <a:lnTo>
                    <a:pt x="703" y="84"/>
                  </a:lnTo>
                  <a:lnTo>
                    <a:pt x="704" y="87"/>
                  </a:lnTo>
                  <a:lnTo>
                    <a:pt x="710" y="92"/>
                  </a:lnTo>
                  <a:lnTo>
                    <a:pt x="713" y="93"/>
                  </a:lnTo>
                  <a:lnTo>
                    <a:pt x="724" y="93"/>
                  </a:lnTo>
                  <a:lnTo>
                    <a:pt x="729" y="91"/>
                  </a:lnTo>
                  <a:lnTo>
                    <a:pt x="733" y="87"/>
                  </a:lnTo>
                  <a:lnTo>
                    <a:pt x="733" y="88"/>
                  </a:lnTo>
                  <a:lnTo>
                    <a:pt x="734" y="89"/>
                  </a:lnTo>
                  <a:lnTo>
                    <a:pt x="734" y="92"/>
                  </a:lnTo>
                  <a:lnTo>
                    <a:pt x="747" y="92"/>
                  </a:lnTo>
                  <a:lnTo>
                    <a:pt x="747" y="90"/>
                  </a:lnTo>
                  <a:moveTo>
                    <a:pt x="759" y="868"/>
                  </a:moveTo>
                  <a:lnTo>
                    <a:pt x="758" y="868"/>
                  </a:lnTo>
                  <a:lnTo>
                    <a:pt x="757" y="867"/>
                  </a:lnTo>
                  <a:lnTo>
                    <a:pt x="757" y="866"/>
                  </a:lnTo>
                  <a:lnTo>
                    <a:pt x="757" y="865"/>
                  </a:lnTo>
                  <a:lnTo>
                    <a:pt x="756" y="864"/>
                  </a:lnTo>
                  <a:lnTo>
                    <a:pt x="756" y="862"/>
                  </a:lnTo>
                  <a:lnTo>
                    <a:pt x="756" y="848"/>
                  </a:lnTo>
                  <a:lnTo>
                    <a:pt x="756" y="833"/>
                  </a:lnTo>
                  <a:lnTo>
                    <a:pt x="756" y="832"/>
                  </a:lnTo>
                  <a:lnTo>
                    <a:pt x="755" y="829"/>
                  </a:lnTo>
                  <a:lnTo>
                    <a:pt x="751" y="827"/>
                  </a:lnTo>
                  <a:lnTo>
                    <a:pt x="748" y="824"/>
                  </a:lnTo>
                  <a:lnTo>
                    <a:pt x="743" y="823"/>
                  </a:lnTo>
                  <a:lnTo>
                    <a:pt x="730" y="823"/>
                  </a:lnTo>
                  <a:lnTo>
                    <a:pt x="725" y="824"/>
                  </a:lnTo>
                  <a:lnTo>
                    <a:pt x="722" y="827"/>
                  </a:lnTo>
                  <a:lnTo>
                    <a:pt x="719" y="829"/>
                  </a:lnTo>
                  <a:lnTo>
                    <a:pt x="717" y="833"/>
                  </a:lnTo>
                  <a:lnTo>
                    <a:pt x="716" y="839"/>
                  </a:lnTo>
                  <a:lnTo>
                    <a:pt x="728" y="839"/>
                  </a:lnTo>
                  <a:lnTo>
                    <a:pt x="728" y="837"/>
                  </a:lnTo>
                  <a:lnTo>
                    <a:pt x="729" y="835"/>
                  </a:lnTo>
                  <a:lnTo>
                    <a:pt x="732" y="833"/>
                  </a:lnTo>
                  <a:lnTo>
                    <a:pt x="734" y="833"/>
                  </a:lnTo>
                  <a:lnTo>
                    <a:pt x="739" y="833"/>
                  </a:lnTo>
                  <a:lnTo>
                    <a:pt x="741" y="833"/>
                  </a:lnTo>
                  <a:lnTo>
                    <a:pt x="744" y="835"/>
                  </a:lnTo>
                  <a:lnTo>
                    <a:pt x="744" y="836"/>
                  </a:lnTo>
                  <a:lnTo>
                    <a:pt x="744" y="848"/>
                  </a:lnTo>
                  <a:lnTo>
                    <a:pt x="744" y="856"/>
                  </a:lnTo>
                  <a:lnTo>
                    <a:pt x="743" y="858"/>
                  </a:lnTo>
                  <a:lnTo>
                    <a:pt x="739" y="861"/>
                  </a:lnTo>
                  <a:lnTo>
                    <a:pt x="736" y="862"/>
                  </a:lnTo>
                  <a:lnTo>
                    <a:pt x="731" y="862"/>
                  </a:lnTo>
                  <a:lnTo>
                    <a:pt x="730" y="862"/>
                  </a:lnTo>
                  <a:lnTo>
                    <a:pt x="727" y="860"/>
                  </a:lnTo>
                  <a:lnTo>
                    <a:pt x="727" y="859"/>
                  </a:lnTo>
                  <a:lnTo>
                    <a:pt x="727" y="855"/>
                  </a:lnTo>
                  <a:lnTo>
                    <a:pt x="727" y="854"/>
                  </a:lnTo>
                  <a:lnTo>
                    <a:pt x="728" y="853"/>
                  </a:lnTo>
                  <a:lnTo>
                    <a:pt x="730" y="851"/>
                  </a:lnTo>
                  <a:lnTo>
                    <a:pt x="732" y="851"/>
                  </a:lnTo>
                  <a:lnTo>
                    <a:pt x="736" y="850"/>
                  </a:lnTo>
                  <a:lnTo>
                    <a:pt x="740" y="850"/>
                  </a:lnTo>
                  <a:lnTo>
                    <a:pt x="743" y="849"/>
                  </a:lnTo>
                  <a:lnTo>
                    <a:pt x="744" y="848"/>
                  </a:lnTo>
                  <a:lnTo>
                    <a:pt x="744" y="836"/>
                  </a:lnTo>
                  <a:lnTo>
                    <a:pt x="744" y="839"/>
                  </a:lnTo>
                  <a:lnTo>
                    <a:pt x="744" y="840"/>
                  </a:lnTo>
                  <a:lnTo>
                    <a:pt x="743" y="840"/>
                  </a:lnTo>
                  <a:lnTo>
                    <a:pt x="743" y="841"/>
                  </a:lnTo>
                  <a:lnTo>
                    <a:pt x="742" y="841"/>
                  </a:lnTo>
                  <a:lnTo>
                    <a:pt x="740" y="842"/>
                  </a:lnTo>
                  <a:lnTo>
                    <a:pt x="729" y="843"/>
                  </a:lnTo>
                  <a:lnTo>
                    <a:pt x="724" y="844"/>
                  </a:lnTo>
                  <a:lnTo>
                    <a:pt x="720" y="845"/>
                  </a:lnTo>
                  <a:lnTo>
                    <a:pt x="718" y="848"/>
                  </a:lnTo>
                  <a:lnTo>
                    <a:pt x="716" y="851"/>
                  </a:lnTo>
                  <a:lnTo>
                    <a:pt x="715" y="853"/>
                  </a:lnTo>
                  <a:lnTo>
                    <a:pt x="715" y="862"/>
                  </a:lnTo>
                  <a:lnTo>
                    <a:pt x="716" y="865"/>
                  </a:lnTo>
                  <a:lnTo>
                    <a:pt x="721" y="870"/>
                  </a:lnTo>
                  <a:lnTo>
                    <a:pt x="725" y="871"/>
                  </a:lnTo>
                  <a:lnTo>
                    <a:pt x="736" y="871"/>
                  </a:lnTo>
                  <a:lnTo>
                    <a:pt x="741" y="869"/>
                  </a:lnTo>
                  <a:lnTo>
                    <a:pt x="745" y="864"/>
                  </a:lnTo>
                  <a:lnTo>
                    <a:pt x="745" y="867"/>
                  </a:lnTo>
                  <a:lnTo>
                    <a:pt x="745" y="868"/>
                  </a:lnTo>
                  <a:lnTo>
                    <a:pt x="746" y="870"/>
                  </a:lnTo>
                  <a:lnTo>
                    <a:pt x="759" y="870"/>
                  </a:lnTo>
                  <a:lnTo>
                    <a:pt x="759" y="868"/>
                  </a:lnTo>
                  <a:moveTo>
                    <a:pt x="1005" y="809"/>
                  </a:moveTo>
                  <a:lnTo>
                    <a:pt x="995" y="809"/>
                  </a:lnTo>
                  <a:lnTo>
                    <a:pt x="994" y="812"/>
                  </a:lnTo>
                  <a:lnTo>
                    <a:pt x="993" y="815"/>
                  </a:lnTo>
                  <a:lnTo>
                    <a:pt x="990" y="817"/>
                  </a:lnTo>
                  <a:lnTo>
                    <a:pt x="988" y="819"/>
                  </a:lnTo>
                  <a:lnTo>
                    <a:pt x="984" y="820"/>
                  </a:lnTo>
                  <a:lnTo>
                    <a:pt x="978" y="820"/>
                  </a:lnTo>
                  <a:lnTo>
                    <a:pt x="978" y="828"/>
                  </a:lnTo>
                  <a:lnTo>
                    <a:pt x="992" y="828"/>
                  </a:lnTo>
                  <a:lnTo>
                    <a:pt x="992" y="870"/>
                  </a:lnTo>
                  <a:lnTo>
                    <a:pt x="1005" y="870"/>
                  </a:lnTo>
                  <a:lnTo>
                    <a:pt x="1005" y="809"/>
                  </a:lnTo>
                  <a:moveTo>
                    <a:pt x="1042" y="1915"/>
                  </a:moveTo>
                  <a:lnTo>
                    <a:pt x="1040" y="1908"/>
                  </a:lnTo>
                  <a:lnTo>
                    <a:pt x="1039" y="1905"/>
                  </a:lnTo>
                  <a:lnTo>
                    <a:pt x="1037" y="1903"/>
                  </a:lnTo>
                  <a:lnTo>
                    <a:pt x="1033" y="1898"/>
                  </a:lnTo>
                  <a:lnTo>
                    <a:pt x="1030" y="1897"/>
                  </a:lnTo>
                  <a:lnTo>
                    <a:pt x="1030" y="1913"/>
                  </a:lnTo>
                  <a:lnTo>
                    <a:pt x="1030" y="1920"/>
                  </a:lnTo>
                  <a:lnTo>
                    <a:pt x="1029" y="1922"/>
                  </a:lnTo>
                  <a:lnTo>
                    <a:pt x="1027" y="1924"/>
                  </a:lnTo>
                  <a:lnTo>
                    <a:pt x="1026" y="1926"/>
                  </a:lnTo>
                  <a:lnTo>
                    <a:pt x="1023" y="1927"/>
                  </a:lnTo>
                  <a:lnTo>
                    <a:pt x="1018" y="1927"/>
                  </a:lnTo>
                  <a:lnTo>
                    <a:pt x="1015" y="1926"/>
                  </a:lnTo>
                  <a:lnTo>
                    <a:pt x="1014" y="1924"/>
                  </a:lnTo>
                  <a:lnTo>
                    <a:pt x="1012" y="1922"/>
                  </a:lnTo>
                  <a:lnTo>
                    <a:pt x="1012" y="1920"/>
                  </a:lnTo>
                  <a:lnTo>
                    <a:pt x="1012" y="1912"/>
                  </a:lnTo>
                  <a:lnTo>
                    <a:pt x="1012" y="1910"/>
                  </a:lnTo>
                  <a:lnTo>
                    <a:pt x="1016" y="1906"/>
                  </a:lnTo>
                  <a:lnTo>
                    <a:pt x="1018" y="1905"/>
                  </a:lnTo>
                  <a:lnTo>
                    <a:pt x="1024" y="1905"/>
                  </a:lnTo>
                  <a:lnTo>
                    <a:pt x="1026" y="1906"/>
                  </a:lnTo>
                  <a:lnTo>
                    <a:pt x="1027" y="1908"/>
                  </a:lnTo>
                  <a:lnTo>
                    <a:pt x="1029" y="1910"/>
                  </a:lnTo>
                  <a:lnTo>
                    <a:pt x="1030" y="1913"/>
                  </a:lnTo>
                  <a:lnTo>
                    <a:pt x="1030" y="1897"/>
                  </a:lnTo>
                  <a:lnTo>
                    <a:pt x="1027" y="1896"/>
                  </a:lnTo>
                  <a:lnTo>
                    <a:pt x="1014" y="1896"/>
                  </a:lnTo>
                  <a:lnTo>
                    <a:pt x="1009" y="1897"/>
                  </a:lnTo>
                  <a:lnTo>
                    <a:pt x="1005" y="1901"/>
                  </a:lnTo>
                  <a:lnTo>
                    <a:pt x="1001" y="1905"/>
                  </a:lnTo>
                  <a:lnTo>
                    <a:pt x="999" y="1910"/>
                  </a:lnTo>
                  <a:lnTo>
                    <a:pt x="999" y="1923"/>
                  </a:lnTo>
                  <a:lnTo>
                    <a:pt x="1001" y="1927"/>
                  </a:lnTo>
                  <a:lnTo>
                    <a:pt x="1005" y="1931"/>
                  </a:lnTo>
                  <a:lnTo>
                    <a:pt x="1008" y="1934"/>
                  </a:lnTo>
                  <a:lnTo>
                    <a:pt x="1013" y="1936"/>
                  </a:lnTo>
                  <a:lnTo>
                    <a:pt x="1024" y="1936"/>
                  </a:lnTo>
                  <a:lnTo>
                    <a:pt x="1027" y="1934"/>
                  </a:lnTo>
                  <a:lnTo>
                    <a:pt x="1030" y="1931"/>
                  </a:lnTo>
                  <a:lnTo>
                    <a:pt x="1030" y="1937"/>
                  </a:lnTo>
                  <a:lnTo>
                    <a:pt x="1029" y="1941"/>
                  </a:lnTo>
                  <a:lnTo>
                    <a:pt x="1027" y="1944"/>
                  </a:lnTo>
                  <a:lnTo>
                    <a:pt x="1025" y="1947"/>
                  </a:lnTo>
                  <a:lnTo>
                    <a:pt x="1023" y="1948"/>
                  </a:lnTo>
                  <a:lnTo>
                    <a:pt x="1018" y="1948"/>
                  </a:lnTo>
                  <a:lnTo>
                    <a:pt x="1016" y="1948"/>
                  </a:lnTo>
                  <a:lnTo>
                    <a:pt x="1014" y="1946"/>
                  </a:lnTo>
                  <a:lnTo>
                    <a:pt x="1013" y="1944"/>
                  </a:lnTo>
                  <a:lnTo>
                    <a:pt x="1013" y="1942"/>
                  </a:lnTo>
                  <a:lnTo>
                    <a:pt x="1001" y="1942"/>
                  </a:lnTo>
                  <a:lnTo>
                    <a:pt x="1001" y="1946"/>
                  </a:lnTo>
                  <a:lnTo>
                    <a:pt x="1001" y="1947"/>
                  </a:lnTo>
                  <a:lnTo>
                    <a:pt x="1003" y="1950"/>
                  </a:lnTo>
                  <a:lnTo>
                    <a:pt x="1006" y="1953"/>
                  </a:lnTo>
                  <a:lnTo>
                    <a:pt x="1010" y="1956"/>
                  </a:lnTo>
                  <a:lnTo>
                    <a:pt x="1014" y="1958"/>
                  </a:lnTo>
                  <a:lnTo>
                    <a:pt x="1027" y="1958"/>
                  </a:lnTo>
                  <a:lnTo>
                    <a:pt x="1032" y="1955"/>
                  </a:lnTo>
                  <a:lnTo>
                    <a:pt x="1038" y="1948"/>
                  </a:lnTo>
                  <a:lnTo>
                    <a:pt x="1040" y="1945"/>
                  </a:lnTo>
                  <a:lnTo>
                    <a:pt x="1042" y="1937"/>
                  </a:lnTo>
                  <a:lnTo>
                    <a:pt x="1042" y="1931"/>
                  </a:lnTo>
                  <a:lnTo>
                    <a:pt x="1042" y="1927"/>
                  </a:lnTo>
                  <a:lnTo>
                    <a:pt x="1042" y="1915"/>
                  </a:lnTo>
                  <a:moveTo>
                    <a:pt x="1065" y="1944"/>
                  </a:moveTo>
                  <a:lnTo>
                    <a:pt x="1052" y="1944"/>
                  </a:lnTo>
                  <a:lnTo>
                    <a:pt x="1052" y="1956"/>
                  </a:lnTo>
                  <a:lnTo>
                    <a:pt x="1059" y="1956"/>
                  </a:lnTo>
                  <a:lnTo>
                    <a:pt x="1059" y="1961"/>
                  </a:lnTo>
                  <a:lnTo>
                    <a:pt x="1056" y="1965"/>
                  </a:lnTo>
                  <a:lnTo>
                    <a:pt x="1052" y="1966"/>
                  </a:lnTo>
                  <a:lnTo>
                    <a:pt x="1052" y="1970"/>
                  </a:lnTo>
                  <a:lnTo>
                    <a:pt x="1060" y="1969"/>
                  </a:lnTo>
                  <a:lnTo>
                    <a:pt x="1065" y="1963"/>
                  </a:lnTo>
                  <a:lnTo>
                    <a:pt x="1065" y="1944"/>
                  </a:lnTo>
                  <a:moveTo>
                    <a:pt x="1068" y="810"/>
                  </a:moveTo>
                  <a:lnTo>
                    <a:pt x="1024" y="810"/>
                  </a:lnTo>
                  <a:lnTo>
                    <a:pt x="1024" y="821"/>
                  </a:lnTo>
                  <a:lnTo>
                    <a:pt x="1055" y="821"/>
                  </a:lnTo>
                  <a:lnTo>
                    <a:pt x="1046" y="832"/>
                  </a:lnTo>
                  <a:lnTo>
                    <a:pt x="1040" y="844"/>
                  </a:lnTo>
                  <a:lnTo>
                    <a:pt x="1035" y="856"/>
                  </a:lnTo>
                  <a:lnTo>
                    <a:pt x="1033" y="870"/>
                  </a:lnTo>
                  <a:lnTo>
                    <a:pt x="1045" y="870"/>
                  </a:lnTo>
                  <a:lnTo>
                    <a:pt x="1048" y="856"/>
                  </a:lnTo>
                  <a:lnTo>
                    <a:pt x="1052" y="843"/>
                  </a:lnTo>
                  <a:lnTo>
                    <a:pt x="1059" y="831"/>
                  </a:lnTo>
                  <a:lnTo>
                    <a:pt x="1068" y="819"/>
                  </a:lnTo>
                  <a:lnTo>
                    <a:pt x="1068" y="810"/>
                  </a:lnTo>
                  <a:moveTo>
                    <a:pt x="1090" y="857"/>
                  </a:moveTo>
                  <a:lnTo>
                    <a:pt x="1077" y="857"/>
                  </a:lnTo>
                  <a:lnTo>
                    <a:pt x="1077" y="870"/>
                  </a:lnTo>
                  <a:lnTo>
                    <a:pt x="1084" y="870"/>
                  </a:lnTo>
                  <a:lnTo>
                    <a:pt x="1084" y="875"/>
                  </a:lnTo>
                  <a:lnTo>
                    <a:pt x="1082" y="878"/>
                  </a:lnTo>
                  <a:lnTo>
                    <a:pt x="1077" y="879"/>
                  </a:lnTo>
                  <a:lnTo>
                    <a:pt x="1077" y="884"/>
                  </a:lnTo>
                  <a:lnTo>
                    <a:pt x="1086" y="882"/>
                  </a:lnTo>
                  <a:lnTo>
                    <a:pt x="1090" y="877"/>
                  </a:lnTo>
                  <a:lnTo>
                    <a:pt x="1090" y="857"/>
                  </a:lnTo>
                  <a:moveTo>
                    <a:pt x="1117" y="1937"/>
                  </a:moveTo>
                  <a:lnTo>
                    <a:pt x="1117" y="1916"/>
                  </a:lnTo>
                  <a:lnTo>
                    <a:pt x="1115" y="1908"/>
                  </a:lnTo>
                  <a:lnTo>
                    <a:pt x="1113" y="1905"/>
                  </a:lnTo>
                  <a:lnTo>
                    <a:pt x="1108" y="1898"/>
                  </a:lnTo>
                  <a:lnTo>
                    <a:pt x="1104" y="1896"/>
                  </a:lnTo>
                  <a:lnTo>
                    <a:pt x="1104" y="1918"/>
                  </a:lnTo>
                  <a:lnTo>
                    <a:pt x="1104" y="1934"/>
                  </a:lnTo>
                  <a:lnTo>
                    <a:pt x="1104" y="1940"/>
                  </a:lnTo>
                  <a:lnTo>
                    <a:pt x="1103" y="1943"/>
                  </a:lnTo>
                  <a:lnTo>
                    <a:pt x="1101" y="1946"/>
                  </a:lnTo>
                  <a:lnTo>
                    <a:pt x="1099" y="1948"/>
                  </a:lnTo>
                  <a:lnTo>
                    <a:pt x="1092" y="1948"/>
                  </a:lnTo>
                  <a:lnTo>
                    <a:pt x="1090" y="1946"/>
                  </a:lnTo>
                  <a:lnTo>
                    <a:pt x="1087" y="1940"/>
                  </a:lnTo>
                  <a:lnTo>
                    <a:pt x="1087" y="1934"/>
                  </a:lnTo>
                  <a:lnTo>
                    <a:pt x="1087" y="1918"/>
                  </a:lnTo>
                  <a:lnTo>
                    <a:pt x="1087" y="1913"/>
                  </a:lnTo>
                  <a:lnTo>
                    <a:pt x="1088" y="1910"/>
                  </a:lnTo>
                  <a:lnTo>
                    <a:pt x="1090" y="1907"/>
                  </a:lnTo>
                  <a:lnTo>
                    <a:pt x="1092" y="1905"/>
                  </a:lnTo>
                  <a:lnTo>
                    <a:pt x="1099" y="1905"/>
                  </a:lnTo>
                  <a:lnTo>
                    <a:pt x="1101" y="1907"/>
                  </a:lnTo>
                  <a:lnTo>
                    <a:pt x="1102" y="1910"/>
                  </a:lnTo>
                  <a:lnTo>
                    <a:pt x="1104" y="1913"/>
                  </a:lnTo>
                  <a:lnTo>
                    <a:pt x="1104" y="1918"/>
                  </a:lnTo>
                  <a:lnTo>
                    <a:pt x="1104" y="1896"/>
                  </a:lnTo>
                  <a:lnTo>
                    <a:pt x="1103" y="1896"/>
                  </a:lnTo>
                  <a:lnTo>
                    <a:pt x="1088" y="1896"/>
                  </a:lnTo>
                  <a:lnTo>
                    <a:pt x="1083" y="1898"/>
                  </a:lnTo>
                  <a:lnTo>
                    <a:pt x="1076" y="1908"/>
                  </a:lnTo>
                  <a:lnTo>
                    <a:pt x="1074" y="1916"/>
                  </a:lnTo>
                  <a:lnTo>
                    <a:pt x="1074" y="1937"/>
                  </a:lnTo>
                  <a:lnTo>
                    <a:pt x="1076" y="1945"/>
                  </a:lnTo>
                  <a:lnTo>
                    <a:pt x="1083" y="1955"/>
                  </a:lnTo>
                  <a:lnTo>
                    <a:pt x="1088" y="1958"/>
                  </a:lnTo>
                  <a:lnTo>
                    <a:pt x="1103" y="1958"/>
                  </a:lnTo>
                  <a:lnTo>
                    <a:pt x="1108" y="1955"/>
                  </a:lnTo>
                  <a:lnTo>
                    <a:pt x="1112" y="1950"/>
                  </a:lnTo>
                  <a:lnTo>
                    <a:pt x="1113" y="1948"/>
                  </a:lnTo>
                  <a:lnTo>
                    <a:pt x="1115" y="1945"/>
                  </a:lnTo>
                  <a:lnTo>
                    <a:pt x="1117" y="1937"/>
                  </a:lnTo>
                  <a:moveTo>
                    <a:pt x="1142" y="810"/>
                  </a:moveTo>
                  <a:lnTo>
                    <a:pt x="1099" y="810"/>
                  </a:lnTo>
                  <a:lnTo>
                    <a:pt x="1099" y="821"/>
                  </a:lnTo>
                  <a:lnTo>
                    <a:pt x="1129" y="821"/>
                  </a:lnTo>
                  <a:lnTo>
                    <a:pt x="1121" y="832"/>
                  </a:lnTo>
                  <a:lnTo>
                    <a:pt x="1114" y="844"/>
                  </a:lnTo>
                  <a:lnTo>
                    <a:pt x="1110" y="856"/>
                  </a:lnTo>
                  <a:lnTo>
                    <a:pt x="1107" y="870"/>
                  </a:lnTo>
                  <a:lnTo>
                    <a:pt x="1120" y="870"/>
                  </a:lnTo>
                  <a:lnTo>
                    <a:pt x="1122" y="856"/>
                  </a:lnTo>
                  <a:lnTo>
                    <a:pt x="1126" y="843"/>
                  </a:lnTo>
                  <a:lnTo>
                    <a:pt x="1133" y="831"/>
                  </a:lnTo>
                  <a:lnTo>
                    <a:pt x="1142" y="819"/>
                  </a:lnTo>
                  <a:lnTo>
                    <a:pt x="1142" y="810"/>
                  </a:lnTo>
                  <a:moveTo>
                    <a:pt x="1154" y="1896"/>
                  </a:moveTo>
                  <a:lnTo>
                    <a:pt x="1144" y="1896"/>
                  </a:lnTo>
                  <a:lnTo>
                    <a:pt x="1144" y="1899"/>
                  </a:lnTo>
                  <a:lnTo>
                    <a:pt x="1143" y="1901"/>
                  </a:lnTo>
                  <a:lnTo>
                    <a:pt x="1140" y="1903"/>
                  </a:lnTo>
                  <a:lnTo>
                    <a:pt x="1138" y="1905"/>
                  </a:lnTo>
                  <a:lnTo>
                    <a:pt x="1134" y="1906"/>
                  </a:lnTo>
                  <a:lnTo>
                    <a:pt x="1127" y="1906"/>
                  </a:lnTo>
                  <a:lnTo>
                    <a:pt x="1127" y="1914"/>
                  </a:lnTo>
                  <a:lnTo>
                    <a:pt x="1142" y="1914"/>
                  </a:lnTo>
                  <a:lnTo>
                    <a:pt x="1142" y="1956"/>
                  </a:lnTo>
                  <a:lnTo>
                    <a:pt x="1154" y="1956"/>
                  </a:lnTo>
                  <a:lnTo>
                    <a:pt x="1154" y="1896"/>
                  </a:lnTo>
                  <a:moveTo>
                    <a:pt x="1191" y="857"/>
                  </a:moveTo>
                  <a:lnTo>
                    <a:pt x="1191" y="849"/>
                  </a:lnTo>
                  <a:lnTo>
                    <a:pt x="1191" y="847"/>
                  </a:lnTo>
                  <a:lnTo>
                    <a:pt x="1190" y="845"/>
                  </a:lnTo>
                  <a:lnTo>
                    <a:pt x="1190" y="844"/>
                  </a:lnTo>
                  <a:lnTo>
                    <a:pt x="1189" y="842"/>
                  </a:lnTo>
                  <a:lnTo>
                    <a:pt x="1187" y="840"/>
                  </a:lnTo>
                  <a:lnTo>
                    <a:pt x="1186" y="839"/>
                  </a:lnTo>
                  <a:lnTo>
                    <a:pt x="1185" y="839"/>
                  </a:lnTo>
                  <a:lnTo>
                    <a:pt x="1183" y="838"/>
                  </a:lnTo>
                  <a:lnTo>
                    <a:pt x="1182" y="838"/>
                  </a:lnTo>
                  <a:lnTo>
                    <a:pt x="1187" y="835"/>
                  </a:lnTo>
                  <a:lnTo>
                    <a:pt x="1190" y="831"/>
                  </a:lnTo>
                  <a:lnTo>
                    <a:pt x="1190" y="821"/>
                  </a:lnTo>
                  <a:lnTo>
                    <a:pt x="1189" y="819"/>
                  </a:lnTo>
                  <a:lnTo>
                    <a:pt x="1188" y="817"/>
                  </a:lnTo>
                  <a:lnTo>
                    <a:pt x="1181" y="811"/>
                  </a:lnTo>
                  <a:lnTo>
                    <a:pt x="1176" y="809"/>
                  </a:lnTo>
                  <a:lnTo>
                    <a:pt x="1164" y="809"/>
                  </a:lnTo>
                  <a:lnTo>
                    <a:pt x="1159" y="811"/>
                  </a:lnTo>
                  <a:lnTo>
                    <a:pt x="1155" y="814"/>
                  </a:lnTo>
                  <a:lnTo>
                    <a:pt x="1152" y="818"/>
                  </a:lnTo>
                  <a:lnTo>
                    <a:pt x="1150" y="822"/>
                  </a:lnTo>
                  <a:lnTo>
                    <a:pt x="1150" y="829"/>
                  </a:lnTo>
                  <a:lnTo>
                    <a:pt x="1161" y="829"/>
                  </a:lnTo>
                  <a:lnTo>
                    <a:pt x="1161" y="825"/>
                  </a:lnTo>
                  <a:lnTo>
                    <a:pt x="1162" y="823"/>
                  </a:lnTo>
                  <a:lnTo>
                    <a:pt x="1164" y="821"/>
                  </a:lnTo>
                  <a:lnTo>
                    <a:pt x="1165" y="820"/>
                  </a:lnTo>
                  <a:lnTo>
                    <a:pt x="1167" y="819"/>
                  </a:lnTo>
                  <a:lnTo>
                    <a:pt x="1172" y="819"/>
                  </a:lnTo>
                  <a:lnTo>
                    <a:pt x="1174" y="819"/>
                  </a:lnTo>
                  <a:lnTo>
                    <a:pt x="1176" y="821"/>
                  </a:lnTo>
                  <a:lnTo>
                    <a:pt x="1177" y="822"/>
                  </a:lnTo>
                  <a:lnTo>
                    <a:pt x="1177" y="824"/>
                  </a:lnTo>
                  <a:lnTo>
                    <a:pt x="1177" y="829"/>
                  </a:lnTo>
                  <a:lnTo>
                    <a:pt x="1177" y="831"/>
                  </a:lnTo>
                  <a:lnTo>
                    <a:pt x="1174" y="834"/>
                  </a:lnTo>
                  <a:lnTo>
                    <a:pt x="1171" y="835"/>
                  </a:lnTo>
                  <a:lnTo>
                    <a:pt x="1165" y="835"/>
                  </a:lnTo>
                  <a:lnTo>
                    <a:pt x="1165" y="843"/>
                  </a:lnTo>
                  <a:lnTo>
                    <a:pt x="1171" y="843"/>
                  </a:lnTo>
                  <a:lnTo>
                    <a:pt x="1174" y="844"/>
                  </a:lnTo>
                  <a:lnTo>
                    <a:pt x="1178" y="846"/>
                  </a:lnTo>
                  <a:lnTo>
                    <a:pt x="1179" y="849"/>
                  </a:lnTo>
                  <a:lnTo>
                    <a:pt x="1179" y="855"/>
                  </a:lnTo>
                  <a:lnTo>
                    <a:pt x="1178" y="857"/>
                  </a:lnTo>
                  <a:lnTo>
                    <a:pt x="1176" y="859"/>
                  </a:lnTo>
                  <a:lnTo>
                    <a:pt x="1175" y="861"/>
                  </a:lnTo>
                  <a:lnTo>
                    <a:pt x="1173" y="862"/>
                  </a:lnTo>
                  <a:lnTo>
                    <a:pt x="1167" y="862"/>
                  </a:lnTo>
                  <a:lnTo>
                    <a:pt x="1165" y="861"/>
                  </a:lnTo>
                  <a:lnTo>
                    <a:pt x="1163" y="859"/>
                  </a:lnTo>
                  <a:lnTo>
                    <a:pt x="1162" y="857"/>
                  </a:lnTo>
                  <a:lnTo>
                    <a:pt x="1161" y="855"/>
                  </a:lnTo>
                  <a:lnTo>
                    <a:pt x="1161" y="851"/>
                  </a:lnTo>
                  <a:lnTo>
                    <a:pt x="1149" y="851"/>
                  </a:lnTo>
                  <a:lnTo>
                    <a:pt x="1149" y="858"/>
                  </a:lnTo>
                  <a:lnTo>
                    <a:pt x="1151" y="863"/>
                  </a:lnTo>
                  <a:lnTo>
                    <a:pt x="1155" y="866"/>
                  </a:lnTo>
                  <a:lnTo>
                    <a:pt x="1159" y="870"/>
                  </a:lnTo>
                  <a:lnTo>
                    <a:pt x="1164" y="871"/>
                  </a:lnTo>
                  <a:lnTo>
                    <a:pt x="1177" y="871"/>
                  </a:lnTo>
                  <a:lnTo>
                    <a:pt x="1182" y="869"/>
                  </a:lnTo>
                  <a:lnTo>
                    <a:pt x="1186" y="866"/>
                  </a:lnTo>
                  <a:lnTo>
                    <a:pt x="1190" y="862"/>
                  </a:lnTo>
                  <a:lnTo>
                    <a:pt x="1191" y="857"/>
                  </a:lnTo>
                  <a:moveTo>
                    <a:pt x="1219" y="1920"/>
                  </a:moveTo>
                  <a:lnTo>
                    <a:pt x="1218" y="1920"/>
                  </a:lnTo>
                  <a:lnTo>
                    <a:pt x="1217" y="1916"/>
                  </a:lnTo>
                  <a:lnTo>
                    <a:pt x="1211" y="1911"/>
                  </a:lnTo>
                  <a:lnTo>
                    <a:pt x="1208" y="1909"/>
                  </a:lnTo>
                  <a:lnTo>
                    <a:pt x="1197" y="1909"/>
                  </a:lnTo>
                  <a:lnTo>
                    <a:pt x="1192" y="1912"/>
                  </a:lnTo>
                  <a:lnTo>
                    <a:pt x="1189" y="1916"/>
                  </a:lnTo>
                  <a:lnTo>
                    <a:pt x="1189" y="1895"/>
                  </a:lnTo>
                  <a:lnTo>
                    <a:pt x="1177" y="1895"/>
                  </a:lnTo>
                  <a:lnTo>
                    <a:pt x="1177" y="1956"/>
                  </a:lnTo>
                  <a:lnTo>
                    <a:pt x="1189" y="1956"/>
                  </a:lnTo>
                  <a:lnTo>
                    <a:pt x="1189" y="1927"/>
                  </a:lnTo>
                  <a:lnTo>
                    <a:pt x="1190" y="1924"/>
                  </a:lnTo>
                  <a:lnTo>
                    <a:pt x="1192" y="1923"/>
                  </a:lnTo>
                  <a:lnTo>
                    <a:pt x="1193" y="1921"/>
                  </a:lnTo>
                  <a:lnTo>
                    <a:pt x="1195" y="1920"/>
                  </a:lnTo>
                  <a:lnTo>
                    <a:pt x="1201" y="1920"/>
                  </a:lnTo>
                  <a:lnTo>
                    <a:pt x="1203" y="1920"/>
                  </a:lnTo>
                  <a:lnTo>
                    <a:pt x="1205" y="1922"/>
                  </a:lnTo>
                  <a:lnTo>
                    <a:pt x="1206" y="1923"/>
                  </a:lnTo>
                  <a:lnTo>
                    <a:pt x="1206" y="1925"/>
                  </a:lnTo>
                  <a:lnTo>
                    <a:pt x="1206" y="1956"/>
                  </a:lnTo>
                  <a:lnTo>
                    <a:pt x="1219" y="1956"/>
                  </a:lnTo>
                  <a:lnTo>
                    <a:pt x="1219" y="1920"/>
                  </a:lnTo>
                  <a:moveTo>
                    <a:pt x="1244" y="834"/>
                  </a:moveTo>
                  <a:lnTo>
                    <a:pt x="1244" y="833"/>
                  </a:lnTo>
                  <a:lnTo>
                    <a:pt x="1242" y="830"/>
                  </a:lnTo>
                  <a:lnTo>
                    <a:pt x="1236" y="825"/>
                  </a:lnTo>
                  <a:lnTo>
                    <a:pt x="1233" y="823"/>
                  </a:lnTo>
                  <a:lnTo>
                    <a:pt x="1221" y="823"/>
                  </a:lnTo>
                  <a:lnTo>
                    <a:pt x="1217" y="825"/>
                  </a:lnTo>
                  <a:lnTo>
                    <a:pt x="1214" y="830"/>
                  </a:lnTo>
                  <a:lnTo>
                    <a:pt x="1214" y="809"/>
                  </a:lnTo>
                  <a:lnTo>
                    <a:pt x="1202" y="809"/>
                  </a:lnTo>
                  <a:lnTo>
                    <a:pt x="1202" y="870"/>
                  </a:lnTo>
                  <a:lnTo>
                    <a:pt x="1214" y="870"/>
                  </a:lnTo>
                  <a:lnTo>
                    <a:pt x="1214" y="841"/>
                  </a:lnTo>
                  <a:lnTo>
                    <a:pt x="1215" y="838"/>
                  </a:lnTo>
                  <a:lnTo>
                    <a:pt x="1217" y="836"/>
                  </a:lnTo>
                  <a:lnTo>
                    <a:pt x="1218" y="834"/>
                  </a:lnTo>
                  <a:lnTo>
                    <a:pt x="1221" y="833"/>
                  </a:lnTo>
                  <a:lnTo>
                    <a:pt x="1226" y="833"/>
                  </a:lnTo>
                  <a:lnTo>
                    <a:pt x="1228" y="834"/>
                  </a:lnTo>
                  <a:lnTo>
                    <a:pt x="1230" y="835"/>
                  </a:lnTo>
                  <a:lnTo>
                    <a:pt x="1231" y="837"/>
                  </a:lnTo>
                  <a:lnTo>
                    <a:pt x="1231" y="838"/>
                  </a:lnTo>
                  <a:lnTo>
                    <a:pt x="1232" y="870"/>
                  </a:lnTo>
                  <a:lnTo>
                    <a:pt x="1244" y="870"/>
                  </a:lnTo>
                  <a:lnTo>
                    <a:pt x="1244" y="834"/>
                  </a:lnTo>
                  <a:moveTo>
                    <a:pt x="1271" y="1954"/>
                  </a:moveTo>
                  <a:lnTo>
                    <a:pt x="1270" y="1954"/>
                  </a:lnTo>
                  <a:lnTo>
                    <a:pt x="1270" y="1953"/>
                  </a:lnTo>
                  <a:lnTo>
                    <a:pt x="1269" y="1952"/>
                  </a:lnTo>
                  <a:lnTo>
                    <a:pt x="1269" y="1951"/>
                  </a:lnTo>
                  <a:lnTo>
                    <a:pt x="1268" y="1949"/>
                  </a:lnTo>
                  <a:lnTo>
                    <a:pt x="1268" y="1934"/>
                  </a:lnTo>
                  <a:lnTo>
                    <a:pt x="1268" y="1919"/>
                  </a:lnTo>
                  <a:lnTo>
                    <a:pt x="1268" y="1918"/>
                  </a:lnTo>
                  <a:lnTo>
                    <a:pt x="1267" y="1915"/>
                  </a:lnTo>
                  <a:lnTo>
                    <a:pt x="1263" y="1913"/>
                  </a:lnTo>
                  <a:lnTo>
                    <a:pt x="1260" y="1911"/>
                  </a:lnTo>
                  <a:lnTo>
                    <a:pt x="1255" y="1909"/>
                  </a:lnTo>
                  <a:lnTo>
                    <a:pt x="1242" y="1909"/>
                  </a:lnTo>
                  <a:lnTo>
                    <a:pt x="1237" y="1911"/>
                  </a:lnTo>
                  <a:lnTo>
                    <a:pt x="1231" y="1916"/>
                  </a:lnTo>
                  <a:lnTo>
                    <a:pt x="1229" y="1920"/>
                  </a:lnTo>
                  <a:lnTo>
                    <a:pt x="1228" y="1925"/>
                  </a:lnTo>
                  <a:lnTo>
                    <a:pt x="1240" y="1925"/>
                  </a:lnTo>
                  <a:lnTo>
                    <a:pt x="1240" y="1923"/>
                  </a:lnTo>
                  <a:lnTo>
                    <a:pt x="1241" y="1922"/>
                  </a:lnTo>
                  <a:lnTo>
                    <a:pt x="1244" y="1920"/>
                  </a:lnTo>
                  <a:lnTo>
                    <a:pt x="1246" y="1919"/>
                  </a:lnTo>
                  <a:lnTo>
                    <a:pt x="1251" y="1919"/>
                  </a:lnTo>
                  <a:lnTo>
                    <a:pt x="1253" y="1919"/>
                  </a:lnTo>
                  <a:lnTo>
                    <a:pt x="1255" y="1920"/>
                  </a:lnTo>
                  <a:lnTo>
                    <a:pt x="1256" y="1921"/>
                  </a:lnTo>
                  <a:lnTo>
                    <a:pt x="1257" y="1923"/>
                  </a:lnTo>
                  <a:lnTo>
                    <a:pt x="1257" y="1925"/>
                  </a:lnTo>
                  <a:lnTo>
                    <a:pt x="1257" y="1934"/>
                  </a:lnTo>
                  <a:lnTo>
                    <a:pt x="1257" y="1942"/>
                  </a:lnTo>
                  <a:lnTo>
                    <a:pt x="1255" y="1944"/>
                  </a:lnTo>
                  <a:lnTo>
                    <a:pt x="1253" y="1946"/>
                  </a:lnTo>
                  <a:lnTo>
                    <a:pt x="1251" y="1948"/>
                  </a:lnTo>
                  <a:lnTo>
                    <a:pt x="1248" y="1949"/>
                  </a:lnTo>
                  <a:lnTo>
                    <a:pt x="1243" y="1949"/>
                  </a:lnTo>
                  <a:lnTo>
                    <a:pt x="1242" y="1948"/>
                  </a:lnTo>
                  <a:lnTo>
                    <a:pt x="1240" y="1946"/>
                  </a:lnTo>
                  <a:lnTo>
                    <a:pt x="1239" y="1945"/>
                  </a:lnTo>
                  <a:lnTo>
                    <a:pt x="1239" y="1941"/>
                  </a:lnTo>
                  <a:lnTo>
                    <a:pt x="1239" y="1940"/>
                  </a:lnTo>
                  <a:lnTo>
                    <a:pt x="1242" y="1938"/>
                  </a:lnTo>
                  <a:lnTo>
                    <a:pt x="1244" y="1937"/>
                  </a:lnTo>
                  <a:lnTo>
                    <a:pt x="1248" y="1937"/>
                  </a:lnTo>
                  <a:lnTo>
                    <a:pt x="1252" y="1936"/>
                  </a:lnTo>
                  <a:lnTo>
                    <a:pt x="1255" y="1935"/>
                  </a:lnTo>
                  <a:lnTo>
                    <a:pt x="1257" y="1934"/>
                  </a:lnTo>
                  <a:lnTo>
                    <a:pt x="1257" y="1925"/>
                  </a:lnTo>
                  <a:lnTo>
                    <a:pt x="1256" y="1926"/>
                  </a:lnTo>
                  <a:lnTo>
                    <a:pt x="1256" y="1927"/>
                  </a:lnTo>
                  <a:lnTo>
                    <a:pt x="1255" y="1927"/>
                  </a:lnTo>
                  <a:lnTo>
                    <a:pt x="1254" y="1928"/>
                  </a:lnTo>
                  <a:lnTo>
                    <a:pt x="1252" y="1928"/>
                  </a:lnTo>
                  <a:lnTo>
                    <a:pt x="1241" y="1930"/>
                  </a:lnTo>
                  <a:lnTo>
                    <a:pt x="1236" y="1930"/>
                  </a:lnTo>
                  <a:lnTo>
                    <a:pt x="1233" y="1932"/>
                  </a:lnTo>
                  <a:lnTo>
                    <a:pt x="1230" y="1934"/>
                  </a:lnTo>
                  <a:lnTo>
                    <a:pt x="1228" y="1937"/>
                  </a:lnTo>
                  <a:lnTo>
                    <a:pt x="1227" y="1940"/>
                  </a:lnTo>
                  <a:lnTo>
                    <a:pt x="1227" y="1948"/>
                  </a:lnTo>
                  <a:lnTo>
                    <a:pt x="1228" y="1951"/>
                  </a:lnTo>
                  <a:lnTo>
                    <a:pt x="1231" y="1954"/>
                  </a:lnTo>
                  <a:lnTo>
                    <a:pt x="1234" y="1956"/>
                  </a:lnTo>
                  <a:lnTo>
                    <a:pt x="1237" y="1957"/>
                  </a:lnTo>
                  <a:lnTo>
                    <a:pt x="1248" y="1957"/>
                  </a:lnTo>
                  <a:lnTo>
                    <a:pt x="1253" y="1955"/>
                  </a:lnTo>
                  <a:lnTo>
                    <a:pt x="1257" y="1951"/>
                  </a:lnTo>
                  <a:lnTo>
                    <a:pt x="1257" y="1952"/>
                  </a:lnTo>
                  <a:lnTo>
                    <a:pt x="1257" y="1954"/>
                  </a:lnTo>
                  <a:lnTo>
                    <a:pt x="1258" y="1954"/>
                  </a:lnTo>
                  <a:lnTo>
                    <a:pt x="1258" y="1956"/>
                  </a:lnTo>
                  <a:lnTo>
                    <a:pt x="1271" y="1956"/>
                  </a:lnTo>
                  <a:lnTo>
                    <a:pt x="1271" y="1954"/>
                  </a:lnTo>
                  <a:moveTo>
                    <a:pt x="1296" y="868"/>
                  </a:moveTo>
                  <a:lnTo>
                    <a:pt x="1295" y="868"/>
                  </a:lnTo>
                  <a:lnTo>
                    <a:pt x="1295" y="867"/>
                  </a:lnTo>
                  <a:lnTo>
                    <a:pt x="1294" y="866"/>
                  </a:lnTo>
                  <a:lnTo>
                    <a:pt x="1294" y="865"/>
                  </a:lnTo>
                  <a:lnTo>
                    <a:pt x="1294" y="864"/>
                  </a:lnTo>
                  <a:lnTo>
                    <a:pt x="1294" y="862"/>
                  </a:lnTo>
                  <a:lnTo>
                    <a:pt x="1294" y="848"/>
                  </a:lnTo>
                  <a:lnTo>
                    <a:pt x="1294" y="833"/>
                  </a:lnTo>
                  <a:lnTo>
                    <a:pt x="1294" y="832"/>
                  </a:lnTo>
                  <a:lnTo>
                    <a:pt x="1292" y="829"/>
                  </a:lnTo>
                  <a:lnTo>
                    <a:pt x="1288" y="827"/>
                  </a:lnTo>
                  <a:lnTo>
                    <a:pt x="1285" y="824"/>
                  </a:lnTo>
                  <a:lnTo>
                    <a:pt x="1280" y="823"/>
                  </a:lnTo>
                  <a:lnTo>
                    <a:pt x="1268" y="823"/>
                  </a:lnTo>
                  <a:lnTo>
                    <a:pt x="1262" y="824"/>
                  </a:lnTo>
                  <a:lnTo>
                    <a:pt x="1256" y="829"/>
                  </a:lnTo>
                  <a:lnTo>
                    <a:pt x="1254" y="833"/>
                  </a:lnTo>
                  <a:lnTo>
                    <a:pt x="1253" y="839"/>
                  </a:lnTo>
                  <a:lnTo>
                    <a:pt x="1265" y="839"/>
                  </a:lnTo>
                  <a:lnTo>
                    <a:pt x="1265" y="837"/>
                  </a:lnTo>
                  <a:lnTo>
                    <a:pt x="1266" y="835"/>
                  </a:lnTo>
                  <a:lnTo>
                    <a:pt x="1269" y="833"/>
                  </a:lnTo>
                  <a:lnTo>
                    <a:pt x="1271" y="833"/>
                  </a:lnTo>
                  <a:lnTo>
                    <a:pt x="1276" y="833"/>
                  </a:lnTo>
                  <a:lnTo>
                    <a:pt x="1278" y="833"/>
                  </a:lnTo>
                  <a:lnTo>
                    <a:pt x="1281" y="835"/>
                  </a:lnTo>
                  <a:lnTo>
                    <a:pt x="1282" y="836"/>
                  </a:lnTo>
                  <a:lnTo>
                    <a:pt x="1282" y="848"/>
                  </a:lnTo>
                  <a:lnTo>
                    <a:pt x="1282" y="856"/>
                  </a:lnTo>
                  <a:lnTo>
                    <a:pt x="1281" y="858"/>
                  </a:lnTo>
                  <a:lnTo>
                    <a:pt x="1278" y="860"/>
                  </a:lnTo>
                  <a:lnTo>
                    <a:pt x="1276" y="861"/>
                  </a:lnTo>
                  <a:lnTo>
                    <a:pt x="1273" y="862"/>
                  </a:lnTo>
                  <a:lnTo>
                    <a:pt x="1268" y="862"/>
                  </a:lnTo>
                  <a:lnTo>
                    <a:pt x="1267" y="862"/>
                  </a:lnTo>
                  <a:lnTo>
                    <a:pt x="1266" y="861"/>
                  </a:lnTo>
                  <a:lnTo>
                    <a:pt x="1265" y="860"/>
                  </a:lnTo>
                  <a:lnTo>
                    <a:pt x="1264" y="859"/>
                  </a:lnTo>
                  <a:lnTo>
                    <a:pt x="1264" y="855"/>
                  </a:lnTo>
                  <a:lnTo>
                    <a:pt x="1265" y="854"/>
                  </a:lnTo>
                  <a:lnTo>
                    <a:pt x="1267" y="851"/>
                  </a:lnTo>
                  <a:lnTo>
                    <a:pt x="1269" y="851"/>
                  </a:lnTo>
                  <a:lnTo>
                    <a:pt x="1277" y="850"/>
                  </a:lnTo>
                  <a:lnTo>
                    <a:pt x="1280" y="849"/>
                  </a:lnTo>
                  <a:lnTo>
                    <a:pt x="1282" y="848"/>
                  </a:lnTo>
                  <a:lnTo>
                    <a:pt x="1282" y="836"/>
                  </a:lnTo>
                  <a:lnTo>
                    <a:pt x="1282" y="839"/>
                  </a:lnTo>
                  <a:lnTo>
                    <a:pt x="1281" y="840"/>
                  </a:lnTo>
                  <a:lnTo>
                    <a:pt x="1280" y="841"/>
                  </a:lnTo>
                  <a:lnTo>
                    <a:pt x="1279" y="841"/>
                  </a:lnTo>
                  <a:lnTo>
                    <a:pt x="1277" y="842"/>
                  </a:lnTo>
                  <a:lnTo>
                    <a:pt x="1266" y="843"/>
                  </a:lnTo>
                  <a:lnTo>
                    <a:pt x="1261" y="844"/>
                  </a:lnTo>
                  <a:lnTo>
                    <a:pt x="1258" y="845"/>
                  </a:lnTo>
                  <a:lnTo>
                    <a:pt x="1253" y="851"/>
                  </a:lnTo>
                  <a:lnTo>
                    <a:pt x="1252" y="853"/>
                  </a:lnTo>
                  <a:lnTo>
                    <a:pt x="1252" y="862"/>
                  </a:lnTo>
                  <a:lnTo>
                    <a:pt x="1253" y="865"/>
                  </a:lnTo>
                  <a:lnTo>
                    <a:pt x="1258" y="870"/>
                  </a:lnTo>
                  <a:lnTo>
                    <a:pt x="1262" y="871"/>
                  </a:lnTo>
                  <a:lnTo>
                    <a:pt x="1273" y="871"/>
                  </a:lnTo>
                  <a:lnTo>
                    <a:pt x="1278" y="869"/>
                  </a:lnTo>
                  <a:lnTo>
                    <a:pt x="1282" y="864"/>
                  </a:lnTo>
                  <a:lnTo>
                    <a:pt x="1282" y="866"/>
                  </a:lnTo>
                  <a:lnTo>
                    <a:pt x="1283" y="868"/>
                  </a:lnTo>
                  <a:lnTo>
                    <a:pt x="1283" y="870"/>
                  </a:lnTo>
                  <a:lnTo>
                    <a:pt x="1296" y="870"/>
                  </a:lnTo>
                  <a:lnTo>
                    <a:pt x="1296" y="86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29" y="3648"/>
              <a:ext cx="27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9" name="AutoShape 61"/>
            <p:cNvSpPr>
              <a:spLocks/>
            </p:cNvSpPr>
            <p:nvPr/>
          </p:nvSpPr>
          <p:spPr bwMode="auto">
            <a:xfrm>
              <a:off x="2074" y="952"/>
              <a:ext cx="990" cy="3001"/>
            </a:xfrm>
            <a:custGeom>
              <a:avLst/>
              <a:gdLst/>
              <a:ahLst/>
              <a:cxnLst>
                <a:cxn ang="0">
                  <a:pos x="29" y="812"/>
                </a:cxn>
                <a:cxn ang="0">
                  <a:pos x="74" y="1637"/>
                </a:cxn>
                <a:cxn ang="0">
                  <a:pos x="106" y="812"/>
                </a:cxn>
                <a:cxn ang="0">
                  <a:pos x="92" y="813"/>
                </a:cxn>
                <a:cxn ang="0">
                  <a:pos x="99" y="1652"/>
                </a:cxn>
                <a:cxn ang="0">
                  <a:pos x="127" y="875"/>
                </a:cxn>
                <a:cxn ang="0">
                  <a:pos x="146" y="49"/>
                </a:cxn>
                <a:cxn ang="0">
                  <a:pos x="151" y="1642"/>
                </a:cxn>
                <a:cxn ang="0">
                  <a:pos x="151" y="1626"/>
                </a:cxn>
                <a:cxn ang="0">
                  <a:pos x="140" y="803"/>
                </a:cxn>
                <a:cxn ang="0">
                  <a:pos x="208" y="34"/>
                </a:cxn>
                <a:cxn ang="0">
                  <a:pos x="178" y="3"/>
                </a:cxn>
                <a:cxn ang="0">
                  <a:pos x="194" y="25"/>
                </a:cxn>
                <a:cxn ang="0">
                  <a:pos x="181" y="49"/>
                </a:cxn>
                <a:cxn ang="0">
                  <a:pos x="211" y="1637"/>
                </a:cxn>
                <a:cxn ang="0">
                  <a:pos x="174" y="1612"/>
                </a:cxn>
                <a:cxn ang="0">
                  <a:pos x="193" y="1629"/>
                </a:cxn>
                <a:cxn ang="0">
                  <a:pos x="183" y="1645"/>
                </a:cxn>
                <a:cxn ang="0">
                  <a:pos x="215" y="844"/>
                </a:cxn>
                <a:cxn ang="0">
                  <a:pos x="205" y="815"/>
                </a:cxn>
                <a:cxn ang="0">
                  <a:pos x="232" y="863"/>
                </a:cxn>
                <a:cxn ang="0">
                  <a:pos x="243" y="62"/>
                </a:cxn>
                <a:cxn ang="0">
                  <a:pos x="236" y="1664"/>
                </a:cxn>
                <a:cxn ang="0">
                  <a:pos x="263" y="816"/>
                </a:cxn>
                <a:cxn ang="0">
                  <a:pos x="285" y="863"/>
                </a:cxn>
                <a:cxn ang="0">
                  <a:pos x="290" y="25"/>
                </a:cxn>
                <a:cxn ang="0">
                  <a:pos x="314" y="1623"/>
                </a:cxn>
                <a:cxn ang="0">
                  <a:pos x="304" y="1642"/>
                </a:cxn>
                <a:cxn ang="0">
                  <a:pos x="304" y="1631"/>
                </a:cxn>
                <a:cxn ang="0">
                  <a:pos x="304" y="1659"/>
                </a:cxn>
                <a:cxn ang="0">
                  <a:pos x="326" y="817"/>
                </a:cxn>
                <a:cxn ang="0">
                  <a:pos x="323" y="849"/>
                </a:cxn>
                <a:cxn ang="0">
                  <a:pos x="323" y="829"/>
                </a:cxn>
                <a:cxn ang="0">
                  <a:pos x="323" y="859"/>
                </a:cxn>
                <a:cxn ang="0">
                  <a:pos x="350" y="15"/>
                </a:cxn>
                <a:cxn ang="0">
                  <a:pos x="345" y="53"/>
                </a:cxn>
                <a:cxn ang="0">
                  <a:pos x="348" y="33"/>
                </a:cxn>
                <a:cxn ang="0">
                  <a:pos x="365" y="62"/>
                </a:cxn>
                <a:cxn ang="0">
                  <a:pos x="744" y="229"/>
                </a:cxn>
                <a:cxn ang="0">
                  <a:pos x="760" y="2973"/>
                </a:cxn>
                <a:cxn ang="0">
                  <a:pos x="741" y="2956"/>
                </a:cxn>
                <a:cxn ang="0">
                  <a:pos x="745" y="2988"/>
                </a:cxn>
                <a:cxn ang="0">
                  <a:pos x="770" y="2974"/>
                </a:cxn>
                <a:cxn ang="0">
                  <a:pos x="812" y="268"/>
                </a:cxn>
                <a:cxn ang="0">
                  <a:pos x="812" y="230"/>
                </a:cxn>
                <a:cxn ang="0">
                  <a:pos x="835" y="2927"/>
                </a:cxn>
                <a:cxn ang="0">
                  <a:pos x="853" y="273"/>
                </a:cxn>
                <a:cxn ang="0">
                  <a:pos x="833" y="251"/>
                </a:cxn>
                <a:cxn ang="0">
                  <a:pos x="835" y="277"/>
                </a:cxn>
                <a:cxn ang="0">
                  <a:pos x="883" y="2936"/>
                </a:cxn>
                <a:cxn ang="0">
                  <a:pos x="869" y="2939"/>
                </a:cxn>
                <a:cxn ang="0">
                  <a:pos x="925" y="250"/>
                </a:cxn>
                <a:cxn ang="0">
                  <a:pos x="911" y="254"/>
                </a:cxn>
                <a:cxn ang="0">
                  <a:pos x="907" y="2986"/>
                </a:cxn>
                <a:cxn ang="0">
                  <a:pos x="977" y="283"/>
                </a:cxn>
                <a:cxn ang="0">
                  <a:pos x="954" y="253"/>
                </a:cxn>
                <a:cxn ang="0">
                  <a:pos x="950" y="272"/>
                </a:cxn>
                <a:cxn ang="0">
                  <a:pos x="936" y="285"/>
                </a:cxn>
                <a:cxn ang="0">
                  <a:pos x="987" y="2965"/>
                </a:cxn>
                <a:cxn ang="0">
                  <a:pos x="971" y="2950"/>
                </a:cxn>
                <a:cxn ang="0">
                  <a:pos x="962" y="2967"/>
                </a:cxn>
                <a:cxn ang="0">
                  <a:pos x="951" y="2986"/>
                </a:cxn>
              </a:cxnLst>
              <a:rect l="0" t="0" r="r" b="b"/>
              <a:pathLst>
                <a:path w="990" h="3001">
                  <a:moveTo>
                    <a:pt x="27" y="1604"/>
                  </a:moveTo>
                  <a:lnTo>
                    <a:pt x="17" y="1604"/>
                  </a:lnTo>
                  <a:lnTo>
                    <a:pt x="16" y="1607"/>
                  </a:lnTo>
                  <a:lnTo>
                    <a:pt x="15" y="1609"/>
                  </a:lnTo>
                  <a:lnTo>
                    <a:pt x="10" y="1613"/>
                  </a:lnTo>
                  <a:lnTo>
                    <a:pt x="6" y="1614"/>
                  </a:lnTo>
                  <a:lnTo>
                    <a:pt x="0" y="1614"/>
                  </a:lnTo>
                  <a:lnTo>
                    <a:pt x="0" y="1622"/>
                  </a:lnTo>
                  <a:lnTo>
                    <a:pt x="14" y="1622"/>
                  </a:lnTo>
                  <a:lnTo>
                    <a:pt x="14" y="1664"/>
                  </a:lnTo>
                  <a:lnTo>
                    <a:pt x="27" y="1664"/>
                  </a:lnTo>
                  <a:lnTo>
                    <a:pt x="27" y="1604"/>
                  </a:lnTo>
                  <a:moveTo>
                    <a:pt x="46" y="802"/>
                  </a:moveTo>
                  <a:lnTo>
                    <a:pt x="36" y="802"/>
                  </a:lnTo>
                  <a:lnTo>
                    <a:pt x="36" y="806"/>
                  </a:lnTo>
                  <a:lnTo>
                    <a:pt x="34" y="808"/>
                  </a:lnTo>
                  <a:lnTo>
                    <a:pt x="32" y="810"/>
                  </a:lnTo>
                  <a:lnTo>
                    <a:pt x="29" y="812"/>
                  </a:lnTo>
                  <a:lnTo>
                    <a:pt x="26" y="813"/>
                  </a:lnTo>
                  <a:lnTo>
                    <a:pt x="19" y="813"/>
                  </a:lnTo>
                  <a:lnTo>
                    <a:pt x="19" y="821"/>
                  </a:lnTo>
                  <a:lnTo>
                    <a:pt x="34" y="821"/>
                  </a:lnTo>
                  <a:lnTo>
                    <a:pt x="34" y="863"/>
                  </a:lnTo>
                  <a:lnTo>
                    <a:pt x="46" y="863"/>
                  </a:lnTo>
                  <a:lnTo>
                    <a:pt x="46" y="802"/>
                  </a:lnTo>
                  <a:moveTo>
                    <a:pt x="90" y="1605"/>
                  </a:moveTo>
                  <a:lnTo>
                    <a:pt x="46" y="1605"/>
                  </a:lnTo>
                  <a:lnTo>
                    <a:pt x="46" y="1615"/>
                  </a:lnTo>
                  <a:lnTo>
                    <a:pt x="77" y="1615"/>
                  </a:lnTo>
                  <a:lnTo>
                    <a:pt x="68" y="1626"/>
                  </a:lnTo>
                  <a:lnTo>
                    <a:pt x="62" y="1638"/>
                  </a:lnTo>
                  <a:lnTo>
                    <a:pt x="57" y="1651"/>
                  </a:lnTo>
                  <a:lnTo>
                    <a:pt x="55" y="1664"/>
                  </a:lnTo>
                  <a:lnTo>
                    <a:pt x="67" y="1664"/>
                  </a:lnTo>
                  <a:lnTo>
                    <a:pt x="70" y="1650"/>
                  </a:lnTo>
                  <a:lnTo>
                    <a:pt x="74" y="1637"/>
                  </a:lnTo>
                  <a:lnTo>
                    <a:pt x="81" y="1625"/>
                  </a:lnTo>
                  <a:lnTo>
                    <a:pt x="90" y="1614"/>
                  </a:lnTo>
                  <a:lnTo>
                    <a:pt x="90" y="1605"/>
                  </a:lnTo>
                  <a:moveTo>
                    <a:pt x="108" y="852"/>
                  </a:moveTo>
                  <a:lnTo>
                    <a:pt x="81" y="852"/>
                  </a:lnTo>
                  <a:lnTo>
                    <a:pt x="82" y="851"/>
                  </a:lnTo>
                  <a:lnTo>
                    <a:pt x="83" y="849"/>
                  </a:lnTo>
                  <a:lnTo>
                    <a:pt x="85" y="848"/>
                  </a:lnTo>
                  <a:lnTo>
                    <a:pt x="87" y="846"/>
                  </a:lnTo>
                  <a:lnTo>
                    <a:pt x="90" y="844"/>
                  </a:lnTo>
                  <a:lnTo>
                    <a:pt x="95" y="841"/>
                  </a:lnTo>
                  <a:lnTo>
                    <a:pt x="100" y="838"/>
                  </a:lnTo>
                  <a:lnTo>
                    <a:pt x="104" y="834"/>
                  </a:lnTo>
                  <a:lnTo>
                    <a:pt x="105" y="831"/>
                  </a:lnTo>
                  <a:lnTo>
                    <a:pt x="107" y="828"/>
                  </a:lnTo>
                  <a:lnTo>
                    <a:pt x="108" y="825"/>
                  </a:lnTo>
                  <a:lnTo>
                    <a:pt x="108" y="816"/>
                  </a:lnTo>
                  <a:lnTo>
                    <a:pt x="106" y="812"/>
                  </a:lnTo>
                  <a:lnTo>
                    <a:pt x="106" y="811"/>
                  </a:lnTo>
                  <a:lnTo>
                    <a:pt x="102" y="808"/>
                  </a:lnTo>
                  <a:lnTo>
                    <a:pt x="98" y="804"/>
                  </a:lnTo>
                  <a:lnTo>
                    <a:pt x="93" y="802"/>
                  </a:lnTo>
                  <a:lnTo>
                    <a:pt x="80" y="802"/>
                  </a:lnTo>
                  <a:lnTo>
                    <a:pt x="75" y="804"/>
                  </a:lnTo>
                  <a:lnTo>
                    <a:pt x="72" y="808"/>
                  </a:lnTo>
                  <a:lnTo>
                    <a:pt x="68" y="811"/>
                  </a:lnTo>
                  <a:lnTo>
                    <a:pt x="66" y="817"/>
                  </a:lnTo>
                  <a:lnTo>
                    <a:pt x="66" y="824"/>
                  </a:lnTo>
                  <a:lnTo>
                    <a:pt x="78" y="824"/>
                  </a:lnTo>
                  <a:lnTo>
                    <a:pt x="78" y="819"/>
                  </a:lnTo>
                  <a:lnTo>
                    <a:pt x="79" y="817"/>
                  </a:lnTo>
                  <a:lnTo>
                    <a:pt x="80" y="815"/>
                  </a:lnTo>
                  <a:lnTo>
                    <a:pt x="82" y="813"/>
                  </a:lnTo>
                  <a:lnTo>
                    <a:pt x="84" y="812"/>
                  </a:lnTo>
                  <a:lnTo>
                    <a:pt x="89" y="812"/>
                  </a:lnTo>
                  <a:lnTo>
                    <a:pt x="92" y="813"/>
                  </a:lnTo>
                  <a:lnTo>
                    <a:pt x="93" y="815"/>
                  </a:lnTo>
                  <a:lnTo>
                    <a:pt x="95" y="817"/>
                  </a:lnTo>
                  <a:lnTo>
                    <a:pt x="95" y="819"/>
                  </a:lnTo>
                  <a:lnTo>
                    <a:pt x="95" y="824"/>
                  </a:lnTo>
                  <a:lnTo>
                    <a:pt x="95" y="826"/>
                  </a:lnTo>
                  <a:lnTo>
                    <a:pt x="93" y="828"/>
                  </a:lnTo>
                  <a:lnTo>
                    <a:pt x="92" y="830"/>
                  </a:lnTo>
                  <a:lnTo>
                    <a:pt x="88" y="833"/>
                  </a:lnTo>
                  <a:lnTo>
                    <a:pt x="75" y="842"/>
                  </a:lnTo>
                  <a:lnTo>
                    <a:pt x="71" y="846"/>
                  </a:lnTo>
                  <a:lnTo>
                    <a:pt x="69" y="850"/>
                  </a:lnTo>
                  <a:lnTo>
                    <a:pt x="67" y="853"/>
                  </a:lnTo>
                  <a:lnTo>
                    <a:pt x="66" y="857"/>
                  </a:lnTo>
                  <a:lnTo>
                    <a:pt x="65" y="863"/>
                  </a:lnTo>
                  <a:lnTo>
                    <a:pt x="108" y="863"/>
                  </a:lnTo>
                  <a:lnTo>
                    <a:pt x="108" y="852"/>
                  </a:lnTo>
                  <a:moveTo>
                    <a:pt x="112" y="1652"/>
                  </a:moveTo>
                  <a:lnTo>
                    <a:pt x="99" y="1652"/>
                  </a:lnTo>
                  <a:lnTo>
                    <a:pt x="99" y="1664"/>
                  </a:lnTo>
                  <a:lnTo>
                    <a:pt x="106" y="1664"/>
                  </a:lnTo>
                  <a:lnTo>
                    <a:pt x="106" y="1669"/>
                  </a:lnTo>
                  <a:lnTo>
                    <a:pt x="103" y="1673"/>
                  </a:lnTo>
                  <a:lnTo>
                    <a:pt x="99" y="1674"/>
                  </a:lnTo>
                  <a:lnTo>
                    <a:pt x="99" y="1678"/>
                  </a:lnTo>
                  <a:lnTo>
                    <a:pt x="108" y="1677"/>
                  </a:lnTo>
                  <a:lnTo>
                    <a:pt x="112" y="1671"/>
                  </a:lnTo>
                  <a:lnTo>
                    <a:pt x="112" y="1652"/>
                  </a:lnTo>
                  <a:moveTo>
                    <a:pt x="131" y="850"/>
                  </a:moveTo>
                  <a:lnTo>
                    <a:pt x="118" y="850"/>
                  </a:lnTo>
                  <a:lnTo>
                    <a:pt x="118" y="863"/>
                  </a:lnTo>
                  <a:lnTo>
                    <a:pt x="125" y="863"/>
                  </a:lnTo>
                  <a:lnTo>
                    <a:pt x="125" y="868"/>
                  </a:lnTo>
                  <a:lnTo>
                    <a:pt x="123" y="871"/>
                  </a:lnTo>
                  <a:lnTo>
                    <a:pt x="118" y="873"/>
                  </a:lnTo>
                  <a:lnTo>
                    <a:pt x="118" y="877"/>
                  </a:lnTo>
                  <a:lnTo>
                    <a:pt x="127" y="875"/>
                  </a:lnTo>
                  <a:lnTo>
                    <a:pt x="131" y="870"/>
                  </a:lnTo>
                  <a:lnTo>
                    <a:pt x="131" y="850"/>
                  </a:lnTo>
                  <a:moveTo>
                    <a:pt x="137" y="2"/>
                  </a:moveTo>
                  <a:lnTo>
                    <a:pt x="93" y="2"/>
                  </a:lnTo>
                  <a:lnTo>
                    <a:pt x="93" y="13"/>
                  </a:lnTo>
                  <a:lnTo>
                    <a:pt x="124" y="13"/>
                  </a:lnTo>
                  <a:lnTo>
                    <a:pt x="115" y="24"/>
                  </a:lnTo>
                  <a:lnTo>
                    <a:pt x="109" y="35"/>
                  </a:lnTo>
                  <a:lnTo>
                    <a:pt x="104" y="48"/>
                  </a:lnTo>
                  <a:lnTo>
                    <a:pt x="102" y="62"/>
                  </a:lnTo>
                  <a:lnTo>
                    <a:pt x="115" y="62"/>
                  </a:lnTo>
                  <a:lnTo>
                    <a:pt x="117" y="48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7" y="11"/>
                  </a:lnTo>
                  <a:lnTo>
                    <a:pt x="137" y="2"/>
                  </a:lnTo>
                  <a:moveTo>
                    <a:pt x="159" y="49"/>
                  </a:moveTo>
                  <a:lnTo>
                    <a:pt x="146" y="49"/>
                  </a:lnTo>
                  <a:lnTo>
                    <a:pt x="146" y="62"/>
                  </a:lnTo>
                  <a:lnTo>
                    <a:pt x="153" y="62"/>
                  </a:lnTo>
                  <a:lnTo>
                    <a:pt x="153" y="67"/>
                  </a:lnTo>
                  <a:lnTo>
                    <a:pt x="151" y="70"/>
                  </a:lnTo>
                  <a:lnTo>
                    <a:pt x="146" y="71"/>
                  </a:lnTo>
                  <a:lnTo>
                    <a:pt x="146" y="76"/>
                  </a:lnTo>
                  <a:lnTo>
                    <a:pt x="155" y="74"/>
                  </a:lnTo>
                  <a:lnTo>
                    <a:pt x="159" y="69"/>
                  </a:lnTo>
                  <a:lnTo>
                    <a:pt x="159" y="49"/>
                  </a:lnTo>
                  <a:moveTo>
                    <a:pt x="164" y="1645"/>
                  </a:moveTo>
                  <a:lnTo>
                    <a:pt x="164" y="1624"/>
                  </a:lnTo>
                  <a:lnTo>
                    <a:pt x="162" y="1616"/>
                  </a:lnTo>
                  <a:lnTo>
                    <a:pt x="160" y="1613"/>
                  </a:lnTo>
                  <a:lnTo>
                    <a:pt x="159" y="1611"/>
                  </a:lnTo>
                  <a:lnTo>
                    <a:pt x="155" y="1606"/>
                  </a:lnTo>
                  <a:lnTo>
                    <a:pt x="151" y="1604"/>
                  </a:lnTo>
                  <a:lnTo>
                    <a:pt x="151" y="1626"/>
                  </a:lnTo>
                  <a:lnTo>
                    <a:pt x="151" y="1642"/>
                  </a:lnTo>
                  <a:lnTo>
                    <a:pt x="151" y="1648"/>
                  </a:lnTo>
                  <a:lnTo>
                    <a:pt x="149" y="1651"/>
                  </a:lnTo>
                  <a:lnTo>
                    <a:pt x="148" y="1655"/>
                  </a:lnTo>
                  <a:lnTo>
                    <a:pt x="146" y="1656"/>
                  </a:lnTo>
                  <a:lnTo>
                    <a:pt x="139" y="1656"/>
                  </a:lnTo>
                  <a:lnTo>
                    <a:pt x="137" y="1655"/>
                  </a:lnTo>
                  <a:lnTo>
                    <a:pt x="135" y="1651"/>
                  </a:lnTo>
                  <a:lnTo>
                    <a:pt x="134" y="1648"/>
                  </a:lnTo>
                  <a:lnTo>
                    <a:pt x="134" y="1642"/>
                  </a:lnTo>
                  <a:lnTo>
                    <a:pt x="134" y="1626"/>
                  </a:lnTo>
                  <a:lnTo>
                    <a:pt x="134" y="1621"/>
                  </a:lnTo>
                  <a:lnTo>
                    <a:pt x="135" y="1618"/>
                  </a:lnTo>
                  <a:lnTo>
                    <a:pt x="137" y="1615"/>
                  </a:lnTo>
                  <a:lnTo>
                    <a:pt x="139" y="1613"/>
                  </a:lnTo>
                  <a:lnTo>
                    <a:pt x="146" y="1613"/>
                  </a:lnTo>
                  <a:lnTo>
                    <a:pt x="148" y="1615"/>
                  </a:lnTo>
                  <a:lnTo>
                    <a:pt x="151" y="1621"/>
                  </a:lnTo>
                  <a:lnTo>
                    <a:pt x="151" y="1626"/>
                  </a:lnTo>
                  <a:lnTo>
                    <a:pt x="151" y="1604"/>
                  </a:lnTo>
                  <a:lnTo>
                    <a:pt x="150" y="1604"/>
                  </a:lnTo>
                  <a:lnTo>
                    <a:pt x="135" y="1604"/>
                  </a:lnTo>
                  <a:lnTo>
                    <a:pt x="130" y="1606"/>
                  </a:lnTo>
                  <a:lnTo>
                    <a:pt x="123" y="1616"/>
                  </a:lnTo>
                  <a:lnTo>
                    <a:pt x="121" y="1624"/>
                  </a:lnTo>
                  <a:lnTo>
                    <a:pt x="121" y="1645"/>
                  </a:lnTo>
                  <a:lnTo>
                    <a:pt x="123" y="1653"/>
                  </a:lnTo>
                  <a:lnTo>
                    <a:pt x="126" y="1658"/>
                  </a:lnTo>
                  <a:lnTo>
                    <a:pt x="130" y="1663"/>
                  </a:lnTo>
                  <a:lnTo>
                    <a:pt x="135" y="1666"/>
                  </a:lnTo>
                  <a:lnTo>
                    <a:pt x="150" y="1666"/>
                  </a:lnTo>
                  <a:lnTo>
                    <a:pt x="155" y="1663"/>
                  </a:lnTo>
                  <a:lnTo>
                    <a:pt x="160" y="1656"/>
                  </a:lnTo>
                  <a:lnTo>
                    <a:pt x="162" y="1653"/>
                  </a:lnTo>
                  <a:lnTo>
                    <a:pt x="164" y="1645"/>
                  </a:lnTo>
                  <a:moveTo>
                    <a:pt x="184" y="803"/>
                  </a:moveTo>
                  <a:lnTo>
                    <a:pt x="140" y="803"/>
                  </a:lnTo>
                  <a:lnTo>
                    <a:pt x="140" y="814"/>
                  </a:lnTo>
                  <a:lnTo>
                    <a:pt x="171" y="814"/>
                  </a:lnTo>
                  <a:lnTo>
                    <a:pt x="162" y="825"/>
                  </a:lnTo>
                  <a:lnTo>
                    <a:pt x="155" y="837"/>
                  </a:lnTo>
                  <a:lnTo>
                    <a:pt x="151" y="849"/>
                  </a:lnTo>
                  <a:lnTo>
                    <a:pt x="149" y="863"/>
                  </a:lnTo>
                  <a:lnTo>
                    <a:pt x="161" y="863"/>
                  </a:lnTo>
                  <a:lnTo>
                    <a:pt x="163" y="849"/>
                  </a:lnTo>
                  <a:lnTo>
                    <a:pt x="168" y="836"/>
                  </a:lnTo>
                  <a:lnTo>
                    <a:pt x="175" y="824"/>
                  </a:lnTo>
                  <a:lnTo>
                    <a:pt x="184" y="813"/>
                  </a:lnTo>
                  <a:lnTo>
                    <a:pt x="184" y="803"/>
                  </a:lnTo>
                  <a:moveTo>
                    <a:pt x="211" y="49"/>
                  </a:moveTo>
                  <a:lnTo>
                    <a:pt x="211" y="41"/>
                  </a:lnTo>
                  <a:lnTo>
                    <a:pt x="210" y="39"/>
                  </a:lnTo>
                  <a:lnTo>
                    <a:pt x="209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3"/>
                  </a:lnTo>
                  <a:lnTo>
                    <a:pt x="206" y="32"/>
                  </a:lnTo>
                  <a:lnTo>
                    <a:pt x="205" y="31"/>
                  </a:lnTo>
                  <a:lnTo>
                    <a:pt x="204" y="31"/>
                  </a:lnTo>
                  <a:lnTo>
                    <a:pt x="203" y="30"/>
                  </a:lnTo>
                  <a:lnTo>
                    <a:pt x="202" y="30"/>
                  </a:lnTo>
                  <a:lnTo>
                    <a:pt x="201" y="30"/>
                  </a:lnTo>
                  <a:lnTo>
                    <a:pt x="201" y="29"/>
                  </a:lnTo>
                  <a:lnTo>
                    <a:pt x="206" y="27"/>
                  </a:lnTo>
                  <a:lnTo>
                    <a:pt x="208" y="23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8"/>
                  </a:lnTo>
                  <a:lnTo>
                    <a:pt x="203" y="6"/>
                  </a:lnTo>
                  <a:lnTo>
                    <a:pt x="200" y="3"/>
                  </a:lnTo>
                  <a:lnTo>
                    <a:pt x="195" y="1"/>
                  </a:lnTo>
                  <a:lnTo>
                    <a:pt x="183" y="1"/>
                  </a:lnTo>
                  <a:lnTo>
                    <a:pt x="178" y="3"/>
                  </a:lnTo>
                  <a:lnTo>
                    <a:pt x="174" y="6"/>
                  </a:lnTo>
                  <a:lnTo>
                    <a:pt x="171" y="10"/>
                  </a:lnTo>
                  <a:lnTo>
                    <a:pt x="169" y="14"/>
                  </a:lnTo>
                  <a:lnTo>
                    <a:pt x="169" y="20"/>
                  </a:lnTo>
                  <a:lnTo>
                    <a:pt x="180" y="20"/>
                  </a:lnTo>
                  <a:lnTo>
                    <a:pt x="180" y="17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4" y="11"/>
                  </a:lnTo>
                  <a:lnTo>
                    <a:pt x="186" y="11"/>
                  </a:lnTo>
                  <a:lnTo>
                    <a:pt x="191" y="11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196" y="21"/>
                  </a:lnTo>
                  <a:lnTo>
                    <a:pt x="196" y="23"/>
                  </a:lnTo>
                  <a:lnTo>
                    <a:pt x="194" y="25"/>
                  </a:lnTo>
                  <a:lnTo>
                    <a:pt x="193" y="26"/>
                  </a:lnTo>
                  <a:lnTo>
                    <a:pt x="190" y="26"/>
                  </a:lnTo>
                  <a:lnTo>
                    <a:pt x="184" y="26"/>
                  </a:lnTo>
                  <a:lnTo>
                    <a:pt x="184" y="35"/>
                  </a:lnTo>
                  <a:lnTo>
                    <a:pt x="190" y="35"/>
                  </a:lnTo>
                  <a:lnTo>
                    <a:pt x="193" y="36"/>
                  </a:lnTo>
                  <a:lnTo>
                    <a:pt x="195" y="37"/>
                  </a:lnTo>
                  <a:lnTo>
                    <a:pt x="197" y="38"/>
                  </a:lnTo>
                  <a:lnTo>
                    <a:pt x="198" y="41"/>
                  </a:lnTo>
                  <a:lnTo>
                    <a:pt x="198" y="47"/>
                  </a:lnTo>
                  <a:lnTo>
                    <a:pt x="197" y="49"/>
                  </a:lnTo>
                  <a:lnTo>
                    <a:pt x="195" y="51"/>
                  </a:lnTo>
                  <a:lnTo>
                    <a:pt x="194" y="53"/>
                  </a:lnTo>
                  <a:lnTo>
                    <a:pt x="192" y="54"/>
                  </a:lnTo>
                  <a:lnTo>
                    <a:pt x="186" y="54"/>
                  </a:lnTo>
                  <a:lnTo>
                    <a:pt x="184" y="53"/>
                  </a:lnTo>
                  <a:lnTo>
                    <a:pt x="181" y="49"/>
                  </a:lnTo>
                  <a:lnTo>
                    <a:pt x="180" y="47"/>
                  </a:lnTo>
                  <a:lnTo>
                    <a:pt x="180" y="43"/>
                  </a:lnTo>
                  <a:lnTo>
                    <a:pt x="168" y="43"/>
                  </a:lnTo>
                  <a:lnTo>
                    <a:pt x="168" y="50"/>
                  </a:lnTo>
                  <a:lnTo>
                    <a:pt x="170" y="55"/>
                  </a:lnTo>
                  <a:lnTo>
                    <a:pt x="174" y="58"/>
                  </a:lnTo>
                  <a:lnTo>
                    <a:pt x="178" y="62"/>
                  </a:lnTo>
                  <a:lnTo>
                    <a:pt x="183" y="63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5" y="58"/>
                  </a:lnTo>
                  <a:lnTo>
                    <a:pt x="209" y="54"/>
                  </a:lnTo>
                  <a:lnTo>
                    <a:pt x="211" y="49"/>
                  </a:lnTo>
                  <a:moveTo>
                    <a:pt x="213" y="1643"/>
                  </a:moveTo>
                  <a:lnTo>
                    <a:pt x="213" y="1641"/>
                  </a:lnTo>
                  <a:lnTo>
                    <a:pt x="212" y="1638"/>
                  </a:lnTo>
                  <a:lnTo>
                    <a:pt x="211" y="1637"/>
                  </a:lnTo>
                  <a:lnTo>
                    <a:pt x="210" y="1635"/>
                  </a:lnTo>
                  <a:lnTo>
                    <a:pt x="209" y="1634"/>
                  </a:lnTo>
                  <a:lnTo>
                    <a:pt x="208" y="1634"/>
                  </a:lnTo>
                  <a:lnTo>
                    <a:pt x="205" y="1633"/>
                  </a:lnTo>
                  <a:lnTo>
                    <a:pt x="205" y="1632"/>
                  </a:lnTo>
                  <a:lnTo>
                    <a:pt x="204" y="1632"/>
                  </a:lnTo>
                  <a:lnTo>
                    <a:pt x="209" y="1629"/>
                  </a:lnTo>
                  <a:lnTo>
                    <a:pt x="211" y="1626"/>
                  </a:lnTo>
                  <a:lnTo>
                    <a:pt x="212" y="1615"/>
                  </a:lnTo>
                  <a:lnTo>
                    <a:pt x="211" y="1613"/>
                  </a:lnTo>
                  <a:lnTo>
                    <a:pt x="210" y="1611"/>
                  </a:lnTo>
                  <a:lnTo>
                    <a:pt x="203" y="1605"/>
                  </a:lnTo>
                  <a:lnTo>
                    <a:pt x="198" y="1604"/>
                  </a:lnTo>
                  <a:lnTo>
                    <a:pt x="186" y="1604"/>
                  </a:lnTo>
                  <a:lnTo>
                    <a:pt x="181" y="1605"/>
                  </a:lnTo>
                  <a:lnTo>
                    <a:pt x="177" y="1609"/>
                  </a:lnTo>
                  <a:lnTo>
                    <a:pt x="174" y="1612"/>
                  </a:lnTo>
                  <a:lnTo>
                    <a:pt x="172" y="1617"/>
                  </a:lnTo>
                  <a:lnTo>
                    <a:pt x="172" y="1623"/>
                  </a:lnTo>
                  <a:lnTo>
                    <a:pt x="183" y="1623"/>
                  </a:lnTo>
                  <a:lnTo>
                    <a:pt x="183" y="1620"/>
                  </a:lnTo>
                  <a:lnTo>
                    <a:pt x="184" y="1617"/>
                  </a:lnTo>
                  <a:lnTo>
                    <a:pt x="186" y="1615"/>
                  </a:lnTo>
                  <a:lnTo>
                    <a:pt x="187" y="1614"/>
                  </a:lnTo>
                  <a:lnTo>
                    <a:pt x="189" y="1613"/>
                  </a:lnTo>
                  <a:lnTo>
                    <a:pt x="194" y="1613"/>
                  </a:lnTo>
                  <a:lnTo>
                    <a:pt x="196" y="1614"/>
                  </a:lnTo>
                  <a:lnTo>
                    <a:pt x="198" y="1616"/>
                  </a:lnTo>
                  <a:lnTo>
                    <a:pt x="199" y="1617"/>
                  </a:lnTo>
                  <a:lnTo>
                    <a:pt x="199" y="1619"/>
                  </a:lnTo>
                  <a:lnTo>
                    <a:pt x="199" y="1624"/>
                  </a:lnTo>
                  <a:lnTo>
                    <a:pt x="199" y="1626"/>
                  </a:lnTo>
                  <a:lnTo>
                    <a:pt x="197" y="1627"/>
                  </a:lnTo>
                  <a:lnTo>
                    <a:pt x="196" y="1628"/>
                  </a:lnTo>
                  <a:lnTo>
                    <a:pt x="193" y="1629"/>
                  </a:lnTo>
                  <a:lnTo>
                    <a:pt x="187" y="1629"/>
                  </a:lnTo>
                  <a:lnTo>
                    <a:pt x="187" y="1638"/>
                  </a:lnTo>
                  <a:lnTo>
                    <a:pt x="193" y="1638"/>
                  </a:lnTo>
                  <a:lnTo>
                    <a:pt x="196" y="1638"/>
                  </a:lnTo>
                  <a:lnTo>
                    <a:pt x="198" y="1640"/>
                  </a:lnTo>
                  <a:lnTo>
                    <a:pt x="200" y="1641"/>
                  </a:lnTo>
                  <a:lnTo>
                    <a:pt x="201" y="1643"/>
                  </a:lnTo>
                  <a:lnTo>
                    <a:pt x="201" y="1649"/>
                  </a:lnTo>
                  <a:lnTo>
                    <a:pt x="200" y="1652"/>
                  </a:lnTo>
                  <a:lnTo>
                    <a:pt x="197" y="1655"/>
                  </a:lnTo>
                  <a:lnTo>
                    <a:pt x="195" y="1656"/>
                  </a:lnTo>
                  <a:lnTo>
                    <a:pt x="189" y="1656"/>
                  </a:lnTo>
                  <a:lnTo>
                    <a:pt x="187" y="1655"/>
                  </a:lnTo>
                  <a:lnTo>
                    <a:pt x="185" y="1653"/>
                  </a:lnTo>
                  <a:lnTo>
                    <a:pt x="183" y="1652"/>
                  </a:lnTo>
                  <a:lnTo>
                    <a:pt x="183" y="1649"/>
                  </a:lnTo>
                  <a:lnTo>
                    <a:pt x="183" y="1645"/>
                  </a:lnTo>
                  <a:lnTo>
                    <a:pt x="171" y="1645"/>
                  </a:lnTo>
                  <a:lnTo>
                    <a:pt x="171" y="1652"/>
                  </a:lnTo>
                  <a:lnTo>
                    <a:pt x="173" y="1657"/>
                  </a:lnTo>
                  <a:lnTo>
                    <a:pt x="181" y="1664"/>
                  </a:lnTo>
                  <a:lnTo>
                    <a:pt x="186" y="1666"/>
                  </a:lnTo>
                  <a:lnTo>
                    <a:pt x="199" y="1666"/>
                  </a:lnTo>
                  <a:lnTo>
                    <a:pt x="204" y="1664"/>
                  </a:lnTo>
                  <a:lnTo>
                    <a:pt x="208" y="1660"/>
                  </a:lnTo>
                  <a:lnTo>
                    <a:pt x="212" y="1657"/>
                  </a:lnTo>
                  <a:lnTo>
                    <a:pt x="212" y="1656"/>
                  </a:lnTo>
                  <a:lnTo>
                    <a:pt x="213" y="1652"/>
                  </a:lnTo>
                  <a:lnTo>
                    <a:pt x="213" y="1643"/>
                  </a:lnTo>
                  <a:moveTo>
                    <a:pt x="232" y="852"/>
                  </a:moveTo>
                  <a:lnTo>
                    <a:pt x="206" y="852"/>
                  </a:lnTo>
                  <a:lnTo>
                    <a:pt x="206" y="851"/>
                  </a:lnTo>
                  <a:lnTo>
                    <a:pt x="208" y="850"/>
                  </a:lnTo>
                  <a:lnTo>
                    <a:pt x="210" y="848"/>
                  </a:lnTo>
                  <a:lnTo>
                    <a:pt x="215" y="844"/>
                  </a:lnTo>
                  <a:lnTo>
                    <a:pt x="225" y="838"/>
                  </a:lnTo>
                  <a:lnTo>
                    <a:pt x="228" y="834"/>
                  </a:lnTo>
                  <a:lnTo>
                    <a:pt x="231" y="828"/>
                  </a:lnTo>
                  <a:lnTo>
                    <a:pt x="232" y="825"/>
                  </a:lnTo>
                  <a:lnTo>
                    <a:pt x="232" y="816"/>
                  </a:lnTo>
                  <a:lnTo>
                    <a:pt x="231" y="812"/>
                  </a:lnTo>
                  <a:lnTo>
                    <a:pt x="230" y="811"/>
                  </a:lnTo>
                  <a:lnTo>
                    <a:pt x="223" y="804"/>
                  </a:lnTo>
                  <a:lnTo>
                    <a:pt x="217" y="802"/>
                  </a:lnTo>
                  <a:lnTo>
                    <a:pt x="205" y="802"/>
                  </a:lnTo>
                  <a:lnTo>
                    <a:pt x="200" y="804"/>
                  </a:lnTo>
                  <a:lnTo>
                    <a:pt x="193" y="811"/>
                  </a:lnTo>
                  <a:lnTo>
                    <a:pt x="191" y="817"/>
                  </a:lnTo>
                  <a:lnTo>
                    <a:pt x="191" y="824"/>
                  </a:lnTo>
                  <a:lnTo>
                    <a:pt x="203" y="824"/>
                  </a:lnTo>
                  <a:lnTo>
                    <a:pt x="203" y="819"/>
                  </a:lnTo>
                  <a:lnTo>
                    <a:pt x="203" y="817"/>
                  </a:lnTo>
                  <a:lnTo>
                    <a:pt x="205" y="815"/>
                  </a:lnTo>
                  <a:lnTo>
                    <a:pt x="207" y="813"/>
                  </a:lnTo>
                  <a:lnTo>
                    <a:pt x="209" y="812"/>
                  </a:lnTo>
                  <a:lnTo>
                    <a:pt x="214" y="812"/>
                  </a:lnTo>
                  <a:lnTo>
                    <a:pt x="216" y="813"/>
                  </a:lnTo>
                  <a:lnTo>
                    <a:pt x="218" y="815"/>
                  </a:lnTo>
                  <a:lnTo>
                    <a:pt x="219" y="817"/>
                  </a:lnTo>
                  <a:lnTo>
                    <a:pt x="220" y="819"/>
                  </a:lnTo>
                  <a:lnTo>
                    <a:pt x="220" y="824"/>
                  </a:lnTo>
                  <a:lnTo>
                    <a:pt x="219" y="826"/>
                  </a:lnTo>
                  <a:lnTo>
                    <a:pt x="218" y="828"/>
                  </a:lnTo>
                  <a:lnTo>
                    <a:pt x="216" y="830"/>
                  </a:lnTo>
                  <a:lnTo>
                    <a:pt x="212" y="833"/>
                  </a:lnTo>
                  <a:lnTo>
                    <a:pt x="200" y="842"/>
                  </a:lnTo>
                  <a:lnTo>
                    <a:pt x="196" y="846"/>
                  </a:lnTo>
                  <a:lnTo>
                    <a:pt x="191" y="853"/>
                  </a:lnTo>
                  <a:lnTo>
                    <a:pt x="190" y="857"/>
                  </a:lnTo>
                  <a:lnTo>
                    <a:pt x="190" y="863"/>
                  </a:lnTo>
                  <a:lnTo>
                    <a:pt x="232" y="863"/>
                  </a:lnTo>
                  <a:lnTo>
                    <a:pt x="232" y="852"/>
                  </a:lnTo>
                  <a:moveTo>
                    <a:pt x="262" y="39"/>
                  </a:moveTo>
                  <a:lnTo>
                    <a:pt x="255" y="39"/>
                  </a:lnTo>
                  <a:lnTo>
                    <a:pt x="255" y="13"/>
                  </a:lnTo>
                  <a:lnTo>
                    <a:pt x="255" y="1"/>
                  </a:lnTo>
                  <a:lnTo>
                    <a:pt x="243" y="1"/>
                  </a:lnTo>
                  <a:lnTo>
                    <a:pt x="243" y="13"/>
                  </a:lnTo>
                  <a:lnTo>
                    <a:pt x="243" y="23"/>
                  </a:lnTo>
                  <a:lnTo>
                    <a:pt x="243" y="39"/>
                  </a:lnTo>
                  <a:lnTo>
                    <a:pt x="227" y="39"/>
                  </a:lnTo>
                  <a:lnTo>
                    <a:pt x="243" y="13"/>
                  </a:lnTo>
                  <a:lnTo>
                    <a:pt x="243" y="1"/>
                  </a:lnTo>
                  <a:lnTo>
                    <a:pt x="241" y="1"/>
                  </a:lnTo>
                  <a:lnTo>
                    <a:pt x="218" y="38"/>
                  </a:lnTo>
                  <a:lnTo>
                    <a:pt x="218" y="48"/>
                  </a:lnTo>
                  <a:lnTo>
                    <a:pt x="243" y="48"/>
                  </a:lnTo>
                  <a:lnTo>
                    <a:pt x="243" y="62"/>
                  </a:lnTo>
                  <a:lnTo>
                    <a:pt x="255" y="62"/>
                  </a:lnTo>
                  <a:lnTo>
                    <a:pt x="255" y="48"/>
                  </a:lnTo>
                  <a:lnTo>
                    <a:pt x="262" y="48"/>
                  </a:lnTo>
                  <a:lnTo>
                    <a:pt x="262" y="39"/>
                  </a:lnTo>
                  <a:moveTo>
                    <a:pt x="266" y="1664"/>
                  </a:moveTo>
                  <a:lnTo>
                    <a:pt x="266" y="1628"/>
                  </a:lnTo>
                  <a:lnTo>
                    <a:pt x="264" y="1625"/>
                  </a:lnTo>
                  <a:lnTo>
                    <a:pt x="261" y="1622"/>
                  </a:lnTo>
                  <a:lnTo>
                    <a:pt x="258" y="1619"/>
                  </a:lnTo>
                  <a:lnTo>
                    <a:pt x="255" y="1618"/>
                  </a:lnTo>
                  <a:lnTo>
                    <a:pt x="243" y="1618"/>
                  </a:lnTo>
                  <a:lnTo>
                    <a:pt x="239" y="1620"/>
                  </a:lnTo>
                  <a:lnTo>
                    <a:pt x="236" y="1625"/>
                  </a:lnTo>
                  <a:lnTo>
                    <a:pt x="236" y="1603"/>
                  </a:lnTo>
                  <a:lnTo>
                    <a:pt x="224" y="1603"/>
                  </a:lnTo>
                  <a:lnTo>
                    <a:pt x="224" y="1664"/>
                  </a:lnTo>
                  <a:lnTo>
                    <a:pt x="236" y="1664"/>
                  </a:lnTo>
                  <a:lnTo>
                    <a:pt x="236" y="1635"/>
                  </a:lnTo>
                  <a:lnTo>
                    <a:pt x="237" y="1633"/>
                  </a:lnTo>
                  <a:lnTo>
                    <a:pt x="240" y="1629"/>
                  </a:lnTo>
                  <a:lnTo>
                    <a:pt x="243" y="1628"/>
                  </a:lnTo>
                  <a:lnTo>
                    <a:pt x="248" y="1628"/>
                  </a:lnTo>
                  <a:lnTo>
                    <a:pt x="250" y="1628"/>
                  </a:lnTo>
                  <a:lnTo>
                    <a:pt x="253" y="1631"/>
                  </a:lnTo>
                  <a:lnTo>
                    <a:pt x="253" y="1633"/>
                  </a:lnTo>
                  <a:lnTo>
                    <a:pt x="254" y="1664"/>
                  </a:lnTo>
                  <a:lnTo>
                    <a:pt x="266" y="1664"/>
                  </a:lnTo>
                  <a:moveTo>
                    <a:pt x="285" y="863"/>
                  </a:moveTo>
                  <a:lnTo>
                    <a:pt x="285" y="826"/>
                  </a:lnTo>
                  <a:lnTo>
                    <a:pt x="284" y="823"/>
                  </a:lnTo>
                  <a:lnTo>
                    <a:pt x="281" y="820"/>
                  </a:lnTo>
                  <a:lnTo>
                    <a:pt x="278" y="818"/>
                  </a:lnTo>
                  <a:lnTo>
                    <a:pt x="274" y="816"/>
                  </a:lnTo>
                  <a:lnTo>
                    <a:pt x="263" y="816"/>
                  </a:lnTo>
                  <a:lnTo>
                    <a:pt x="258" y="819"/>
                  </a:lnTo>
                  <a:lnTo>
                    <a:pt x="256" y="823"/>
                  </a:lnTo>
                  <a:lnTo>
                    <a:pt x="255" y="823"/>
                  </a:lnTo>
                  <a:lnTo>
                    <a:pt x="255" y="802"/>
                  </a:lnTo>
                  <a:lnTo>
                    <a:pt x="243" y="802"/>
                  </a:lnTo>
                  <a:lnTo>
                    <a:pt x="243" y="863"/>
                  </a:lnTo>
                  <a:lnTo>
                    <a:pt x="255" y="863"/>
                  </a:lnTo>
                  <a:lnTo>
                    <a:pt x="255" y="834"/>
                  </a:lnTo>
                  <a:lnTo>
                    <a:pt x="256" y="831"/>
                  </a:lnTo>
                  <a:lnTo>
                    <a:pt x="260" y="827"/>
                  </a:lnTo>
                  <a:lnTo>
                    <a:pt x="262" y="826"/>
                  </a:lnTo>
                  <a:lnTo>
                    <a:pt x="268" y="826"/>
                  </a:lnTo>
                  <a:lnTo>
                    <a:pt x="270" y="827"/>
                  </a:lnTo>
                  <a:lnTo>
                    <a:pt x="271" y="828"/>
                  </a:lnTo>
                  <a:lnTo>
                    <a:pt x="272" y="830"/>
                  </a:lnTo>
                  <a:lnTo>
                    <a:pt x="273" y="831"/>
                  </a:lnTo>
                  <a:lnTo>
                    <a:pt x="273" y="863"/>
                  </a:lnTo>
                  <a:lnTo>
                    <a:pt x="285" y="863"/>
                  </a:lnTo>
                  <a:moveTo>
                    <a:pt x="313" y="62"/>
                  </a:moveTo>
                  <a:lnTo>
                    <a:pt x="313" y="25"/>
                  </a:lnTo>
                  <a:lnTo>
                    <a:pt x="312" y="22"/>
                  </a:lnTo>
                  <a:lnTo>
                    <a:pt x="306" y="16"/>
                  </a:lnTo>
                  <a:lnTo>
                    <a:pt x="302" y="15"/>
                  </a:lnTo>
                  <a:lnTo>
                    <a:pt x="291" y="15"/>
                  </a:lnTo>
                  <a:lnTo>
                    <a:pt x="286" y="17"/>
                  </a:lnTo>
                  <a:lnTo>
                    <a:pt x="283" y="22"/>
                  </a:lnTo>
                  <a:lnTo>
                    <a:pt x="283" y="0"/>
                  </a:lnTo>
                  <a:lnTo>
                    <a:pt x="271" y="0"/>
                  </a:lnTo>
                  <a:lnTo>
                    <a:pt x="271" y="62"/>
                  </a:lnTo>
                  <a:lnTo>
                    <a:pt x="283" y="62"/>
                  </a:lnTo>
                  <a:lnTo>
                    <a:pt x="283" y="32"/>
                  </a:lnTo>
                  <a:lnTo>
                    <a:pt x="284" y="30"/>
                  </a:lnTo>
                  <a:lnTo>
                    <a:pt x="288" y="26"/>
                  </a:lnTo>
                  <a:lnTo>
                    <a:pt x="290" y="25"/>
                  </a:lnTo>
                  <a:lnTo>
                    <a:pt x="296" y="25"/>
                  </a:lnTo>
                  <a:lnTo>
                    <a:pt x="298" y="26"/>
                  </a:lnTo>
                  <a:lnTo>
                    <a:pt x="299" y="27"/>
                  </a:lnTo>
                  <a:lnTo>
                    <a:pt x="300" y="28"/>
                  </a:lnTo>
                  <a:lnTo>
                    <a:pt x="301" y="30"/>
                  </a:lnTo>
                  <a:lnTo>
                    <a:pt x="301" y="62"/>
                  </a:lnTo>
                  <a:lnTo>
                    <a:pt x="313" y="62"/>
                  </a:lnTo>
                  <a:moveTo>
                    <a:pt x="318" y="1662"/>
                  </a:moveTo>
                  <a:lnTo>
                    <a:pt x="317" y="1662"/>
                  </a:lnTo>
                  <a:lnTo>
                    <a:pt x="317" y="1661"/>
                  </a:lnTo>
                  <a:lnTo>
                    <a:pt x="316" y="1660"/>
                  </a:lnTo>
                  <a:lnTo>
                    <a:pt x="316" y="1659"/>
                  </a:lnTo>
                  <a:lnTo>
                    <a:pt x="316" y="1657"/>
                  </a:lnTo>
                  <a:lnTo>
                    <a:pt x="316" y="1642"/>
                  </a:lnTo>
                  <a:lnTo>
                    <a:pt x="316" y="1627"/>
                  </a:lnTo>
                  <a:lnTo>
                    <a:pt x="316" y="1626"/>
                  </a:lnTo>
                  <a:lnTo>
                    <a:pt x="314" y="1623"/>
                  </a:lnTo>
                  <a:lnTo>
                    <a:pt x="310" y="1621"/>
                  </a:lnTo>
                  <a:lnTo>
                    <a:pt x="307" y="1619"/>
                  </a:lnTo>
                  <a:lnTo>
                    <a:pt x="302" y="1618"/>
                  </a:lnTo>
                  <a:lnTo>
                    <a:pt x="289" y="1618"/>
                  </a:lnTo>
                  <a:lnTo>
                    <a:pt x="284" y="1619"/>
                  </a:lnTo>
                  <a:lnTo>
                    <a:pt x="278" y="1624"/>
                  </a:lnTo>
                  <a:lnTo>
                    <a:pt x="276" y="1628"/>
                  </a:lnTo>
                  <a:lnTo>
                    <a:pt x="275" y="1633"/>
                  </a:lnTo>
                  <a:lnTo>
                    <a:pt x="287" y="1633"/>
                  </a:lnTo>
                  <a:lnTo>
                    <a:pt x="287" y="1631"/>
                  </a:lnTo>
                  <a:lnTo>
                    <a:pt x="288" y="1630"/>
                  </a:lnTo>
                  <a:lnTo>
                    <a:pt x="291" y="1628"/>
                  </a:lnTo>
                  <a:lnTo>
                    <a:pt x="293" y="1627"/>
                  </a:lnTo>
                  <a:lnTo>
                    <a:pt x="298" y="1627"/>
                  </a:lnTo>
                  <a:lnTo>
                    <a:pt x="300" y="1628"/>
                  </a:lnTo>
                  <a:lnTo>
                    <a:pt x="303" y="1629"/>
                  </a:lnTo>
                  <a:lnTo>
                    <a:pt x="304" y="1631"/>
                  </a:lnTo>
                  <a:lnTo>
                    <a:pt x="304" y="1642"/>
                  </a:lnTo>
                  <a:lnTo>
                    <a:pt x="304" y="1650"/>
                  </a:lnTo>
                  <a:lnTo>
                    <a:pt x="302" y="1653"/>
                  </a:lnTo>
                  <a:lnTo>
                    <a:pt x="298" y="1656"/>
                  </a:lnTo>
                  <a:lnTo>
                    <a:pt x="295" y="1657"/>
                  </a:lnTo>
                  <a:lnTo>
                    <a:pt x="290" y="1657"/>
                  </a:lnTo>
                  <a:lnTo>
                    <a:pt x="289" y="1656"/>
                  </a:lnTo>
                  <a:lnTo>
                    <a:pt x="287" y="1654"/>
                  </a:lnTo>
                  <a:lnTo>
                    <a:pt x="286" y="1653"/>
                  </a:lnTo>
                  <a:lnTo>
                    <a:pt x="286" y="1649"/>
                  </a:lnTo>
                  <a:lnTo>
                    <a:pt x="287" y="1648"/>
                  </a:lnTo>
                  <a:lnTo>
                    <a:pt x="288" y="1647"/>
                  </a:lnTo>
                  <a:lnTo>
                    <a:pt x="289" y="1646"/>
                  </a:lnTo>
                  <a:lnTo>
                    <a:pt x="291" y="1645"/>
                  </a:lnTo>
                  <a:lnTo>
                    <a:pt x="295" y="1645"/>
                  </a:lnTo>
                  <a:lnTo>
                    <a:pt x="299" y="1644"/>
                  </a:lnTo>
                  <a:lnTo>
                    <a:pt x="302" y="1643"/>
                  </a:lnTo>
                  <a:lnTo>
                    <a:pt x="304" y="1642"/>
                  </a:lnTo>
                  <a:lnTo>
                    <a:pt x="304" y="1631"/>
                  </a:lnTo>
                  <a:lnTo>
                    <a:pt x="304" y="1633"/>
                  </a:lnTo>
                  <a:lnTo>
                    <a:pt x="303" y="1634"/>
                  </a:lnTo>
                  <a:lnTo>
                    <a:pt x="303" y="1635"/>
                  </a:lnTo>
                  <a:lnTo>
                    <a:pt x="302" y="1635"/>
                  </a:lnTo>
                  <a:lnTo>
                    <a:pt x="301" y="1636"/>
                  </a:lnTo>
                  <a:lnTo>
                    <a:pt x="288" y="1638"/>
                  </a:lnTo>
                  <a:lnTo>
                    <a:pt x="283" y="1638"/>
                  </a:lnTo>
                  <a:lnTo>
                    <a:pt x="280" y="1640"/>
                  </a:lnTo>
                  <a:lnTo>
                    <a:pt x="277" y="1642"/>
                  </a:lnTo>
                  <a:lnTo>
                    <a:pt x="275" y="1645"/>
                  </a:lnTo>
                  <a:lnTo>
                    <a:pt x="274" y="1648"/>
                  </a:lnTo>
                  <a:lnTo>
                    <a:pt x="274" y="1656"/>
                  </a:lnTo>
                  <a:lnTo>
                    <a:pt x="275" y="1659"/>
                  </a:lnTo>
                  <a:lnTo>
                    <a:pt x="280" y="1664"/>
                  </a:lnTo>
                  <a:lnTo>
                    <a:pt x="284" y="1665"/>
                  </a:lnTo>
                  <a:lnTo>
                    <a:pt x="295" y="1665"/>
                  </a:lnTo>
                  <a:lnTo>
                    <a:pt x="300" y="1663"/>
                  </a:lnTo>
                  <a:lnTo>
                    <a:pt x="304" y="1659"/>
                  </a:lnTo>
                  <a:lnTo>
                    <a:pt x="304" y="1660"/>
                  </a:lnTo>
                  <a:lnTo>
                    <a:pt x="304" y="1661"/>
                  </a:lnTo>
                  <a:lnTo>
                    <a:pt x="305" y="1662"/>
                  </a:lnTo>
                  <a:lnTo>
                    <a:pt x="305" y="1664"/>
                  </a:lnTo>
                  <a:lnTo>
                    <a:pt x="318" y="1664"/>
                  </a:lnTo>
                  <a:lnTo>
                    <a:pt x="318" y="1662"/>
                  </a:lnTo>
                  <a:moveTo>
                    <a:pt x="338" y="861"/>
                  </a:moveTo>
                  <a:lnTo>
                    <a:pt x="337" y="861"/>
                  </a:lnTo>
                  <a:lnTo>
                    <a:pt x="336" y="860"/>
                  </a:lnTo>
                  <a:lnTo>
                    <a:pt x="335" y="859"/>
                  </a:lnTo>
                  <a:lnTo>
                    <a:pt x="335" y="857"/>
                  </a:lnTo>
                  <a:lnTo>
                    <a:pt x="335" y="856"/>
                  </a:lnTo>
                  <a:lnTo>
                    <a:pt x="335" y="855"/>
                  </a:lnTo>
                  <a:lnTo>
                    <a:pt x="335" y="841"/>
                  </a:lnTo>
                  <a:lnTo>
                    <a:pt x="335" y="826"/>
                  </a:lnTo>
                  <a:lnTo>
                    <a:pt x="335" y="825"/>
                  </a:lnTo>
                  <a:lnTo>
                    <a:pt x="333" y="822"/>
                  </a:lnTo>
                  <a:lnTo>
                    <a:pt x="326" y="817"/>
                  </a:lnTo>
                  <a:lnTo>
                    <a:pt x="322" y="816"/>
                  </a:lnTo>
                  <a:lnTo>
                    <a:pt x="309" y="816"/>
                  </a:lnTo>
                  <a:lnTo>
                    <a:pt x="304" y="818"/>
                  </a:lnTo>
                  <a:lnTo>
                    <a:pt x="300" y="820"/>
                  </a:lnTo>
                  <a:lnTo>
                    <a:pt x="297" y="823"/>
                  </a:lnTo>
                  <a:lnTo>
                    <a:pt x="295" y="827"/>
                  </a:lnTo>
                  <a:lnTo>
                    <a:pt x="295" y="832"/>
                  </a:lnTo>
                  <a:lnTo>
                    <a:pt x="306" y="832"/>
                  </a:lnTo>
                  <a:lnTo>
                    <a:pt x="307" y="830"/>
                  </a:lnTo>
                  <a:lnTo>
                    <a:pt x="308" y="828"/>
                  </a:lnTo>
                  <a:lnTo>
                    <a:pt x="310" y="826"/>
                  </a:lnTo>
                  <a:lnTo>
                    <a:pt x="312" y="826"/>
                  </a:lnTo>
                  <a:lnTo>
                    <a:pt x="318" y="826"/>
                  </a:lnTo>
                  <a:lnTo>
                    <a:pt x="320" y="826"/>
                  </a:lnTo>
                  <a:lnTo>
                    <a:pt x="322" y="828"/>
                  </a:lnTo>
                  <a:lnTo>
                    <a:pt x="323" y="829"/>
                  </a:lnTo>
                  <a:lnTo>
                    <a:pt x="323" y="841"/>
                  </a:lnTo>
                  <a:lnTo>
                    <a:pt x="323" y="849"/>
                  </a:lnTo>
                  <a:lnTo>
                    <a:pt x="322" y="851"/>
                  </a:lnTo>
                  <a:lnTo>
                    <a:pt x="317" y="855"/>
                  </a:lnTo>
                  <a:lnTo>
                    <a:pt x="315" y="855"/>
                  </a:lnTo>
                  <a:lnTo>
                    <a:pt x="310" y="855"/>
                  </a:lnTo>
                  <a:lnTo>
                    <a:pt x="308" y="855"/>
                  </a:lnTo>
                  <a:lnTo>
                    <a:pt x="307" y="854"/>
                  </a:lnTo>
                  <a:lnTo>
                    <a:pt x="306" y="853"/>
                  </a:lnTo>
                  <a:lnTo>
                    <a:pt x="305" y="852"/>
                  </a:lnTo>
                  <a:lnTo>
                    <a:pt x="305" y="848"/>
                  </a:lnTo>
                  <a:lnTo>
                    <a:pt x="306" y="847"/>
                  </a:lnTo>
                  <a:lnTo>
                    <a:pt x="307" y="846"/>
                  </a:lnTo>
                  <a:lnTo>
                    <a:pt x="308" y="845"/>
                  </a:lnTo>
                  <a:lnTo>
                    <a:pt x="311" y="844"/>
                  </a:lnTo>
                  <a:lnTo>
                    <a:pt x="314" y="843"/>
                  </a:lnTo>
                  <a:lnTo>
                    <a:pt x="319" y="843"/>
                  </a:lnTo>
                  <a:lnTo>
                    <a:pt x="321" y="842"/>
                  </a:lnTo>
                  <a:lnTo>
                    <a:pt x="323" y="841"/>
                  </a:lnTo>
                  <a:lnTo>
                    <a:pt x="323" y="829"/>
                  </a:lnTo>
                  <a:lnTo>
                    <a:pt x="323" y="832"/>
                  </a:lnTo>
                  <a:lnTo>
                    <a:pt x="323" y="833"/>
                  </a:lnTo>
                  <a:lnTo>
                    <a:pt x="321" y="834"/>
                  </a:lnTo>
                  <a:lnTo>
                    <a:pt x="320" y="835"/>
                  </a:lnTo>
                  <a:lnTo>
                    <a:pt x="319" y="835"/>
                  </a:lnTo>
                  <a:lnTo>
                    <a:pt x="302" y="837"/>
                  </a:lnTo>
                  <a:lnTo>
                    <a:pt x="299" y="839"/>
                  </a:lnTo>
                  <a:lnTo>
                    <a:pt x="294" y="844"/>
                  </a:lnTo>
                  <a:lnTo>
                    <a:pt x="293" y="847"/>
                  </a:lnTo>
                  <a:lnTo>
                    <a:pt x="293" y="855"/>
                  </a:lnTo>
                  <a:lnTo>
                    <a:pt x="294" y="858"/>
                  </a:lnTo>
                  <a:lnTo>
                    <a:pt x="297" y="860"/>
                  </a:lnTo>
                  <a:lnTo>
                    <a:pt x="300" y="863"/>
                  </a:lnTo>
                  <a:lnTo>
                    <a:pt x="303" y="864"/>
                  </a:lnTo>
                  <a:lnTo>
                    <a:pt x="314" y="864"/>
                  </a:lnTo>
                  <a:lnTo>
                    <a:pt x="319" y="862"/>
                  </a:lnTo>
                  <a:lnTo>
                    <a:pt x="323" y="857"/>
                  </a:lnTo>
                  <a:lnTo>
                    <a:pt x="323" y="859"/>
                  </a:lnTo>
                  <a:lnTo>
                    <a:pt x="324" y="860"/>
                  </a:lnTo>
                  <a:lnTo>
                    <a:pt x="324" y="861"/>
                  </a:lnTo>
                  <a:lnTo>
                    <a:pt x="324" y="863"/>
                  </a:lnTo>
                  <a:lnTo>
                    <a:pt x="338" y="863"/>
                  </a:lnTo>
                  <a:lnTo>
                    <a:pt x="338" y="861"/>
                  </a:lnTo>
                  <a:moveTo>
                    <a:pt x="365" y="60"/>
                  </a:moveTo>
                  <a:lnTo>
                    <a:pt x="365" y="59"/>
                  </a:lnTo>
                  <a:lnTo>
                    <a:pt x="364" y="59"/>
                  </a:lnTo>
                  <a:lnTo>
                    <a:pt x="363" y="57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3" y="40"/>
                  </a:lnTo>
                  <a:lnTo>
                    <a:pt x="363" y="24"/>
                  </a:lnTo>
                  <a:lnTo>
                    <a:pt x="361" y="21"/>
                  </a:lnTo>
                  <a:lnTo>
                    <a:pt x="358" y="18"/>
                  </a:lnTo>
                  <a:lnTo>
                    <a:pt x="354" y="16"/>
                  </a:lnTo>
                  <a:lnTo>
                    <a:pt x="350" y="15"/>
                  </a:lnTo>
                  <a:lnTo>
                    <a:pt x="337" y="15"/>
                  </a:lnTo>
                  <a:lnTo>
                    <a:pt x="332" y="16"/>
                  </a:lnTo>
                  <a:lnTo>
                    <a:pt x="325" y="21"/>
                  </a:lnTo>
                  <a:lnTo>
                    <a:pt x="323" y="25"/>
                  </a:lnTo>
                  <a:lnTo>
                    <a:pt x="323" y="31"/>
                  </a:lnTo>
                  <a:lnTo>
                    <a:pt x="334" y="31"/>
                  </a:lnTo>
                  <a:lnTo>
                    <a:pt x="335" y="29"/>
                  </a:lnTo>
                  <a:lnTo>
                    <a:pt x="336" y="27"/>
                  </a:lnTo>
                  <a:lnTo>
                    <a:pt x="338" y="25"/>
                  </a:lnTo>
                  <a:lnTo>
                    <a:pt x="340" y="24"/>
                  </a:lnTo>
                  <a:lnTo>
                    <a:pt x="346" y="24"/>
                  </a:lnTo>
                  <a:lnTo>
                    <a:pt x="348" y="25"/>
                  </a:lnTo>
                  <a:lnTo>
                    <a:pt x="350" y="27"/>
                  </a:lnTo>
                  <a:lnTo>
                    <a:pt x="351" y="28"/>
                  </a:lnTo>
                  <a:lnTo>
                    <a:pt x="351" y="40"/>
                  </a:lnTo>
                  <a:lnTo>
                    <a:pt x="351" y="48"/>
                  </a:lnTo>
                  <a:lnTo>
                    <a:pt x="350" y="50"/>
                  </a:lnTo>
                  <a:lnTo>
                    <a:pt x="345" y="53"/>
                  </a:lnTo>
                  <a:lnTo>
                    <a:pt x="342" y="54"/>
                  </a:lnTo>
                  <a:lnTo>
                    <a:pt x="338" y="54"/>
                  </a:lnTo>
                  <a:lnTo>
                    <a:pt x="336" y="54"/>
                  </a:lnTo>
                  <a:lnTo>
                    <a:pt x="334" y="52"/>
                  </a:lnTo>
                  <a:lnTo>
                    <a:pt x="333" y="50"/>
                  </a:lnTo>
                  <a:lnTo>
                    <a:pt x="333" y="47"/>
                  </a:lnTo>
                  <a:lnTo>
                    <a:pt x="334" y="46"/>
                  </a:lnTo>
                  <a:lnTo>
                    <a:pt x="336" y="43"/>
                  </a:lnTo>
                  <a:lnTo>
                    <a:pt x="339" y="42"/>
                  </a:lnTo>
                  <a:lnTo>
                    <a:pt x="342" y="42"/>
                  </a:lnTo>
                  <a:lnTo>
                    <a:pt x="346" y="41"/>
                  </a:lnTo>
                  <a:lnTo>
                    <a:pt x="349" y="41"/>
                  </a:lnTo>
                  <a:lnTo>
                    <a:pt x="351" y="40"/>
                  </a:lnTo>
                  <a:lnTo>
                    <a:pt x="351" y="28"/>
                  </a:lnTo>
                  <a:lnTo>
                    <a:pt x="351" y="31"/>
                  </a:lnTo>
                  <a:lnTo>
                    <a:pt x="351" y="32"/>
                  </a:lnTo>
                  <a:lnTo>
                    <a:pt x="349" y="33"/>
                  </a:lnTo>
                  <a:lnTo>
                    <a:pt x="348" y="33"/>
                  </a:lnTo>
                  <a:lnTo>
                    <a:pt x="335" y="35"/>
                  </a:lnTo>
                  <a:lnTo>
                    <a:pt x="330" y="36"/>
                  </a:lnTo>
                  <a:lnTo>
                    <a:pt x="327" y="37"/>
                  </a:lnTo>
                  <a:lnTo>
                    <a:pt x="325" y="40"/>
                  </a:lnTo>
                  <a:lnTo>
                    <a:pt x="322" y="42"/>
                  </a:lnTo>
                  <a:lnTo>
                    <a:pt x="321" y="45"/>
                  </a:lnTo>
                  <a:lnTo>
                    <a:pt x="321" y="54"/>
                  </a:lnTo>
                  <a:lnTo>
                    <a:pt x="322" y="57"/>
                  </a:lnTo>
                  <a:lnTo>
                    <a:pt x="325" y="59"/>
                  </a:lnTo>
                  <a:lnTo>
                    <a:pt x="328" y="62"/>
                  </a:lnTo>
                  <a:lnTo>
                    <a:pt x="331" y="63"/>
                  </a:lnTo>
                  <a:lnTo>
                    <a:pt x="342" y="63"/>
                  </a:lnTo>
                  <a:lnTo>
                    <a:pt x="347" y="61"/>
                  </a:lnTo>
                  <a:lnTo>
                    <a:pt x="351" y="56"/>
                  </a:lnTo>
                  <a:lnTo>
                    <a:pt x="351" y="58"/>
                  </a:lnTo>
                  <a:lnTo>
                    <a:pt x="352" y="60"/>
                  </a:lnTo>
                  <a:lnTo>
                    <a:pt x="352" y="62"/>
                  </a:lnTo>
                  <a:lnTo>
                    <a:pt x="365" y="62"/>
                  </a:lnTo>
                  <a:lnTo>
                    <a:pt x="365" y="60"/>
                  </a:lnTo>
                  <a:moveTo>
                    <a:pt x="698" y="2926"/>
                  </a:moveTo>
                  <a:lnTo>
                    <a:pt x="688" y="2926"/>
                  </a:lnTo>
                  <a:lnTo>
                    <a:pt x="687" y="2929"/>
                  </a:lnTo>
                  <a:lnTo>
                    <a:pt x="686" y="2932"/>
                  </a:lnTo>
                  <a:lnTo>
                    <a:pt x="683" y="2934"/>
                  </a:lnTo>
                  <a:lnTo>
                    <a:pt x="681" y="2936"/>
                  </a:lnTo>
                  <a:lnTo>
                    <a:pt x="677" y="2937"/>
                  </a:lnTo>
                  <a:lnTo>
                    <a:pt x="671" y="2937"/>
                  </a:lnTo>
                  <a:lnTo>
                    <a:pt x="671" y="2945"/>
                  </a:lnTo>
                  <a:lnTo>
                    <a:pt x="685" y="2945"/>
                  </a:lnTo>
                  <a:lnTo>
                    <a:pt x="685" y="2986"/>
                  </a:lnTo>
                  <a:lnTo>
                    <a:pt x="698" y="2986"/>
                  </a:lnTo>
                  <a:lnTo>
                    <a:pt x="698" y="2926"/>
                  </a:lnTo>
                  <a:moveTo>
                    <a:pt x="751" y="267"/>
                  </a:moveTo>
                  <a:lnTo>
                    <a:pt x="744" y="267"/>
                  </a:lnTo>
                  <a:lnTo>
                    <a:pt x="744" y="241"/>
                  </a:lnTo>
                  <a:lnTo>
                    <a:pt x="744" y="229"/>
                  </a:lnTo>
                  <a:lnTo>
                    <a:pt x="732" y="229"/>
                  </a:lnTo>
                  <a:lnTo>
                    <a:pt x="732" y="241"/>
                  </a:lnTo>
                  <a:lnTo>
                    <a:pt x="732" y="251"/>
                  </a:lnTo>
                  <a:lnTo>
                    <a:pt x="732" y="267"/>
                  </a:lnTo>
                  <a:lnTo>
                    <a:pt x="716" y="267"/>
                  </a:lnTo>
                  <a:lnTo>
                    <a:pt x="732" y="241"/>
                  </a:lnTo>
                  <a:lnTo>
                    <a:pt x="732" y="229"/>
                  </a:lnTo>
                  <a:lnTo>
                    <a:pt x="730" y="229"/>
                  </a:lnTo>
                  <a:lnTo>
                    <a:pt x="707" y="266"/>
                  </a:lnTo>
                  <a:lnTo>
                    <a:pt x="707" y="276"/>
                  </a:lnTo>
                  <a:lnTo>
                    <a:pt x="732" y="276"/>
                  </a:lnTo>
                  <a:lnTo>
                    <a:pt x="732" y="290"/>
                  </a:lnTo>
                  <a:lnTo>
                    <a:pt x="744" y="290"/>
                  </a:lnTo>
                  <a:lnTo>
                    <a:pt x="744" y="276"/>
                  </a:lnTo>
                  <a:lnTo>
                    <a:pt x="751" y="276"/>
                  </a:lnTo>
                  <a:lnTo>
                    <a:pt x="751" y="267"/>
                  </a:lnTo>
                  <a:moveTo>
                    <a:pt x="760" y="2973"/>
                  </a:moveTo>
                  <a:lnTo>
                    <a:pt x="760" y="2960"/>
                  </a:lnTo>
                  <a:lnTo>
                    <a:pt x="758" y="2956"/>
                  </a:lnTo>
                  <a:lnTo>
                    <a:pt x="752" y="2950"/>
                  </a:lnTo>
                  <a:lnTo>
                    <a:pt x="750" y="2949"/>
                  </a:lnTo>
                  <a:lnTo>
                    <a:pt x="746" y="2947"/>
                  </a:lnTo>
                  <a:lnTo>
                    <a:pt x="737" y="2947"/>
                  </a:lnTo>
                  <a:lnTo>
                    <a:pt x="733" y="2948"/>
                  </a:lnTo>
                  <a:lnTo>
                    <a:pt x="730" y="2950"/>
                  </a:lnTo>
                  <a:lnTo>
                    <a:pt x="732" y="2937"/>
                  </a:lnTo>
                  <a:lnTo>
                    <a:pt x="757" y="2937"/>
                  </a:lnTo>
                  <a:lnTo>
                    <a:pt x="757" y="2927"/>
                  </a:lnTo>
                  <a:lnTo>
                    <a:pt x="723" y="2927"/>
                  </a:lnTo>
                  <a:lnTo>
                    <a:pt x="719" y="2960"/>
                  </a:lnTo>
                  <a:lnTo>
                    <a:pt x="730" y="2961"/>
                  </a:lnTo>
                  <a:lnTo>
                    <a:pt x="732" y="2958"/>
                  </a:lnTo>
                  <a:lnTo>
                    <a:pt x="734" y="2956"/>
                  </a:lnTo>
                  <a:lnTo>
                    <a:pt x="741" y="2956"/>
                  </a:lnTo>
                  <a:lnTo>
                    <a:pt x="743" y="2957"/>
                  </a:lnTo>
                  <a:lnTo>
                    <a:pt x="745" y="2959"/>
                  </a:lnTo>
                  <a:lnTo>
                    <a:pt x="746" y="2962"/>
                  </a:lnTo>
                  <a:lnTo>
                    <a:pt x="747" y="2964"/>
                  </a:lnTo>
                  <a:lnTo>
                    <a:pt x="747" y="2971"/>
                  </a:lnTo>
                  <a:lnTo>
                    <a:pt x="746" y="2973"/>
                  </a:lnTo>
                  <a:lnTo>
                    <a:pt x="743" y="2978"/>
                  </a:lnTo>
                  <a:lnTo>
                    <a:pt x="741" y="2979"/>
                  </a:lnTo>
                  <a:lnTo>
                    <a:pt x="733" y="2979"/>
                  </a:lnTo>
                  <a:lnTo>
                    <a:pt x="730" y="2976"/>
                  </a:lnTo>
                  <a:lnTo>
                    <a:pt x="729" y="2970"/>
                  </a:lnTo>
                  <a:lnTo>
                    <a:pt x="717" y="2970"/>
                  </a:lnTo>
                  <a:lnTo>
                    <a:pt x="717" y="2976"/>
                  </a:lnTo>
                  <a:lnTo>
                    <a:pt x="719" y="2980"/>
                  </a:lnTo>
                  <a:lnTo>
                    <a:pt x="723" y="2983"/>
                  </a:lnTo>
                  <a:lnTo>
                    <a:pt x="727" y="2986"/>
                  </a:lnTo>
                  <a:lnTo>
                    <a:pt x="732" y="2988"/>
                  </a:lnTo>
                  <a:lnTo>
                    <a:pt x="745" y="2988"/>
                  </a:lnTo>
                  <a:lnTo>
                    <a:pt x="750" y="2986"/>
                  </a:lnTo>
                  <a:lnTo>
                    <a:pt x="757" y="2979"/>
                  </a:lnTo>
                  <a:lnTo>
                    <a:pt x="758" y="2978"/>
                  </a:lnTo>
                  <a:lnTo>
                    <a:pt x="760" y="2973"/>
                  </a:lnTo>
                  <a:moveTo>
                    <a:pt x="773" y="277"/>
                  </a:moveTo>
                  <a:lnTo>
                    <a:pt x="760" y="277"/>
                  </a:lnTo>
                  <a:lnTo>
                    <a:pt x="760" y="290"/>
                  </a:lnTo>
                  <a:lnTo>
                    <a:pt x="767" y="290"/>
                  </a:lnTo>
                  <a:lnTo>
                    <a:pt x="767" y="295"/>
                  </a:lnTo>
                  <a:lnTo>
                    <a:pt x="764" y="298"/>
                  </a:lnTo>
                  <a:lnTo>
                    <a:pt x="760" y="300"/>
                  </a:lnTo>
                  <a:lnTo>
                    <a:pt x="760" y="304"/>
                  </a:lnTo>
                  <a:lnTo>
                    <a:pt x="769" y="302"/>
                  </a:lnTo>
                  <a:lnTo>
                    <a:pt x="773" y="297"/>
                  </a:lnTo>
                  <a:lnTo>
                    <a:pt x="773" y="277"/>
                  </a:lnTo>
                  <a:moveTo>
                    <a:pt x="783" y="2974"/>
                  </a:moveTo>
                  <a:lnTo>
                    <a:pt x="770" y="2974"/>
                  </a:lnTo>
                  <a:lnTo>
                    <a:pt x="770" y="2986"/>
                  </a:lnTo>
                  <a:lnTo>
                    <a:pt x="777" y="2986"/>
                  </a:lnTo>
                  <a:lnTo>
                    <a:pt x="777" y="2992"/>
                  </a:lnTo>
                  <a:lnTo>
                    <a:pt x="774" y="2995"/>
                  </a:lnTo>
                  <a:lnTo>
                    <a:pt x="770" y="2996"/>
                  </a:lnTo>
                  <a:lnTo>
                    <a:pt x="770" y="3001"/>
                  </a:lnTo>
                  <a:lnTo>
                    <a:pt x="778" y="2999"/>
                  </a:lnTo>
                  <a:lnTo>
                    <a:pt x="783" y="2994"/>
                  </a:lnTo>
                  <a:lnTo>
                    <a:pt x="783" y="2974"/>
                  </a:lnTo>
                  <a:moveTo>
                    <a:pt x="825" y="271"/>
                  </a:moveTo>
                  <a:lnTo>
                    <a:pt x="825" y="250"/>
                  </a:lnTo>
                  <a:lnTo>
                    <a:pt x="823" y="242"/>
                  </a:lnTo>
                  <a:lnTo>
                    <a:pt x="821" y="239"/>
                  </a:lnTo>
                  <a:lnTo>
                    <a:pt x="816" y="232"/>
                  </a:lnTo>
                  <a:lnTo>
                    <a:pt x="812" y="230"/>
                  </a:lnTo>
                  <a:lnTo>
                    <a:pt x="812" y="252"/>
                  </a:lnTo>
                  <a:lnTo>
                    <a:pt x="812" y="268"/>
                  </a:lnTo>
                  <a:lnTo>
                    <a:pt x="812" y="274"/>
                  </a:lnTo>
                  <a:lnTo>
                    <a:pt x="811" y="277"/>
                  </a:lnTo>
                  <a:lnTo>
                    <a:pt x="809" y="280"/>
                  </a:lnTo>
                  <a:lnTo>
                    <a:pt x="807" y="282"/>
                  </a:lnTo>
                  <a:lnTo>
                    <a:pt x="800" y="282"/>
                  </a:lnTo>
                  <a:lnTo>
                    <a:pt x="798" y="280"/>
                  </a:lnTo>
                  <a:lnTo>
                    <a:pt x="795" y="274"/>
                  </a:lnTo>
                  <a:lnTo>
                    <a:pt x="795" y="268"/>
                  </a:lnTo>
                  <a:lnTo>
                    <a:pt x="795" y="252"/>
                  </a:lnTo>
                  <a:lnTo>
                    <a:pt x="795" y="247"/>
                  </a:lnTo>
                  <a:lnTo>
                    <a:pt x="797" y="244"/>
                  </a:lnTo>
                  <a:lnTo>
                    <a:pt x="798" y="240"/>
                  </a:lnTo>
                  <a:lnTo>
                    <a:pt x="800" y="239"/>
                  </a:lnTo>
                  <a:lnTo>
                    <a:pt x="807" y="239"/>
                  </a:lnTo>
                  <a:lnTo>
                    <a:pt x="809" y="240"/>
                  </a:lnTo>
                  <a:lnTo>
                    <a:pt x="812" y="247"/>
                  </a:lnTo>
                  <a:lnTo>
                    <a:pt x="812" y="252"/>
                  </a:lnTo>
                  <a:lnTo>
                    <a:pt x="812" y="230"/>
                  </a:lnTo>
                  <a:lnTo>
                    <a:pt x="811" y="229"/>
                  </a:lnTo>
                  <a:lnTo>
                    <a:pt x="796" y="229"/>
                  </a:lnTo>
                  <a:lnTo>
                    <a:pt x="791" y="232"/>
                  </a:lnTo>
                  <a:lnTo>
                    <a:pt x="787" y="237"/>
                  </a:lnTo>
                  <a:lnTo>
                    <a:pt x="784" y="242"/>
                  </a:lnTo>
                  <a:lnTo>
                    <a:pt x="782" y="250"/>
                  </a:lnTo>
                  <a:lnTo>
                    <a:pt x="782" y="271"/>
                  </a:lnTo>
                  <a:lnTo>
                    <a:pt x="784" y="279"/>
                  </a:lnTo>
                  <a:lnTo>
                    <a:pt x="787" y="284"/>
                  </a:lnTo>
                  <a:lnTo>
                    <a:pt x="791" y="289"/>
                  </a:lnTo>
                  <a:lnTo>
                    <a:pt x="796" y="291"/>
                  </a:lnTo>
                  <a:lnTo>
                    <a:pt x="811" y="291"/>
                  </a:lnTo>
                  <a:lnTo>
                    <a:pt x="816" y="289"/>
                  </a:lnTo>
                  <a:lnTo>
                    <a:pt x="820" y="284"/>
                  </a:lnTo>
                  <a:lnTo>
                    <a:pt x="821" y="282"/>
                  </a:lnTo>
                  <a:lnTo>
                    <a:pt x="823" y="279"/>
                  </a:lnTo>
                  <a:lnTo>
                    <a:pt x="825" y="271"/>
                  </a:lnTo>
                  <a:moveTo>
                    <a:pt x="835" y="2927"/>
                  </a:moveTo>
                  <a:lnTo>
                    <a:pt x="792" y="2927"/>
                  </a:lnTo>
                  <a:lnTo>
                    <a:pt x="792" y="2938"/>
                  </a:lnTo>
                  <a:lnTo>
                    <a:pt x="822" y="2938"/>
                  </a:lnTo>
                  <a:lnTo>
                    <a:pt x="813" y="2949"/>
                  </a:lnTo>
                  <a:lnTo>
                    <a:pt x="807" y="2960"/>
                  </a:lnTo>
                  <a:lnTo>
                    <a:pt x="802" y="2973"/>
                  </a:lnTo>
                  <a:lnTo>
                    <a:pt x="800" y="2986"/>
                  </a:lnTo>
                  <a:lnTo>
                    <a:pt x="813" y="2986"/>
                  </a:lnTo>
                  <a:lnTo>
                    <a:pt x="815" y="2973"/>
                  </a:lnTo>
                  <a:lnTo>
                    <a:pt x="819" y="2960"/>
                  </a:lnTo>
                  <a:lnTo>
                    <a:pt x="826" y="2948"/>
                  </a:lnTo>
                  <a:lnTo>
                    <a:pt x="835" y="2936"/>
                  </a:lnTo>
                  <a:lnTo>
                    <a:pt x="835" y="2927"/>
                  </a:lnTo>
                  <a:moveTo>
                    <a:pt x="874" y="279"/>
                  </a:moveTo>
                  <a:lnTo>
                    <a:pt x="847" y="279"/>
                  </a:lnTo>
                  <a:lnTo>
                    <a:pt x="848" y="278"/>
                  </a:lnTo>
                  <a:lnTo>
                    <a:pt x="849" y="277"/>
                  </a:lnTo>
                  <a:lnTo>
                    <a:pt x="853" y="273"/>
                  </a:lnTo>
                  <a:lnTo>
                    <a:pt x="857" y="271"/>
                  </a:lnTo>
                  <a:lnTo>
                    <a:pt x="861" y="268"/>
                  </a:lnTo>
                  <a:lnTo>
                    <a:pt x="866" y="265"/>
                  </a:lnTo>
                  <a:lnTo>
                    <a:pt x="870" y="261"/>
                  </a:lnTo>
                  <a:lnTo>
                    <a:pt x="872" y="258"/>
                  </a:lnTo>
                  <a:lnTo>
                    <a:pt x="873" y="255"/>
                  </a:lnTo>
                  <a:lnTo>
                    <a:pt x="874" y="252"/>
                  </a:lnTo>
                  <a:lnTo>
                    <a:pt x="874" y="243"/>
                  </a:lnTo>
                  <a:lnTo>
                    <a:pt x="873" y="239"/>
                  </a:lnTo>
                  <a:lnTo>
                    <a:pt x="872" y="238"/>
                  </a:lnTo>
                  <a:lnTo>
                    <a:pt x="868" y="235"/>
                  </a:lnTo>
                  <a:lnTo>
                    <a:pt x="864" y="231"/>
                  </a:lnTo>
                  <a:lnTo>
                    <a:pt x="859" y="229"/>
                  </a:lnTo>
                  <a:lnTo>
                    <a:pt x="847" y="229"/>
                  </a:lnTo>
                  <a:lnTo>
                    <a:pt x="842" y="231"/>
                  </a:lnTo>
                  <a:lnTo>
                    <a:pt x="834" y="238"/>
                  </a:lnTo>
                  <a:lnTo>
                    <a:pt x="833" y="244"/>
                  </a:lnTo>
                  <a:lnTo>
                    <a:pt x="833" y="251"/>
                  </a:lnTo>
                  <a:lnTo>
                    <a:pt x="844" y="251"/>
                  </a:lnTo>
                  <a:lnTo>
                    <a:pt x="844" y="247"/>
                  </a:lnTo>
                  <a:lnTo>
                    <a:pt x="845" y="244"/>
                  </a:lnTo>
                  <a:lnTo>
                    <a:pt x="847" y="242"/>
                  </a:lnTo>
                  <a:lnTo>
                    <a:pt x="848" y="240"/>
                  </a:lnTo>
                  <a:lnTo>
                    <a:pt x="850" y="239"/>
                  </a:lnTo>
                  <a:lnTo>
                    <a:pt x="856" y="239"/>
                  </a:lnTo>
                  <a:lnTo>
                    <a:pt x="858" y="240"/>
                  </a:lnTo>
                  <a:lnTo>
                    <a:pt x="861" y="244"/>
                  </a:lnTo>
                  <a:lnTo>
                    <a:pt x="862" y="246"/>
                  </a:lnTo>
                  <a:lnTo>
                    <a:pt x="862" y="251"/>
                  </a:lnTo>
                  <a:lnTo>
                    <a:pt x="861" y="253"/>
                  </a:lnTo>
                  <a:lnTo>
                    <a:pt x="860" y="255"/>
                  </a:lnTo>
                  <a:lnTo>
                    <a:pt x="858" y="257"/>
                  </a:lnTo>
                  <a:lnTo>
                    <a:pt x="854" y="260"/>
                  </a:lnTo>
                  <a:lnTo>
                    <a:pt x="842" y="269"/>
                  </a:lnTo>
                  <a:lnTo>
                    <a:pt x="838" y="273"/>
                  </a:lnTo>
                  <a:lnTo>
                    <a:pt x="835" y="277"/>
                  </a:lnTo>
                  <a:lnTo>
                    <a:pt x="833" y="280"/>
                  </a:lnTo>
                  <a:lnTo>
                    <a:pt x="832" y="284"/>
                  </a:lnTo>
                  <a:lnTo>
                    <a:pt x="832" y="290"/>
                  </a:lnTo>
                  <a:lnTo>
                    <a:pt x="874" y="290"/>
                  </a:lnTo>
                  <a:lnTo>
                    <a:pt x="874" y="279"/>
                  </a:lnTo>
                  <a:moveTo>
                    <a:pt x="884" y="2976"/>
                  </a:moveTo>
                  <a:lnTo>
                    <a:pt x="857" y="2976"/>
                  </a:lnTo>
                  <a:lnTo>
                    <a:pt x="858" y="2975"/>
                  </a:lnTo>
                  <a:lnTo>
                    <a:pt x="859" y="2973"/>
                  </a:lnTo>
                  <a:lnTo>
                    <a:pt x="861" y="2972"/>
                  </a:lnTo>
                  <a:lnTo>
                    <a:pt x="867" y="2968"/>
                  </a:lnTo>
                  <a:lnTo>
                    <a:pt x="876" y="2961"/>
                  </a:lnTo>
                  <a:lnTo>
                    <a:pt x="880" y="2958"/>
                  </a:lnTo>
                  <a:lnTo>
                    <a:pt x="881" y="2955"/>
                  </a:lnTo>
                  <a:lnTo>
                    <a:pt x="883" y="2952"/>
                  </a:lnTo>
                  <a:lnTo>
                    <a:pt x="884" y="2949"/>
                  </a:lnTo>
                  <a:lnTo>
                    <a:pt x="884" y="2939"/>
                  </a:lnTo>
                  <a:lnTo>
                    <a:pt x="883" y="2936"/>
                  </a:lnTo>
                  <a:lnTo>
                    <a:pt x="882" y="2935"/>
                  </a:lnTo>
                  <a:lnTo>
                    <a:pt x="874" y="2928"/>
                  </a:lnTo>
                  <a:lnTo>
                    <a:pt x="869" y="2926"/>
                  </a:lnTo>
                  <a:lnTo>
                    <a:pt x="857" y="2926"/>
                  </a:lnTo>
                  <a:lnTo>
                    <a:pt x="852" y="2928"/>
                  </a:lnTo>
                  <a:lnTo>
                    <a:pt x="848" y="2931"/>
                  </a:lnTo>
                  <a:lnTo>
                    <a:pt x="844" y="2935"/>
                  </a:lnTo>
                  <a:lnTo>
                    <a:pt x="842" y="2940"/>
                  </a:lnTo>
                  <a:lnTo>
                    <a:pt x="842" y="2947"/>
                  </a:lnTo>
                  <a:lnTo>
                    <a:pt x="854" y="2947"/>
                  </a:lnTo>
                  <a:lnTo>
                    <a:pt x="854" y="2943"/>
                  </a:lnTo>
                  <a:lnTo>
                    <a:pt x="855" y="2940"/>
                  </a:lnTo>
                  <a:lnTo>
                    <a:pt x="857" y="2939"/>
                  </a:lnTo>
                  <a:lnTo>
                    <a:pt x="858" y="2937"/>
                  </a:lnTo>
                  <a:lnTo>
                    <a:pt x="860" y="2936"/>
                  </a:lnTo>
                  <a:lnTo>
                    <a:pt x="866" y="2936"/>
                  </a:lnTo>
                  <a:lnTo>
                    <a:pt x="868" y="2937"/>
                  </a:lnTo>
                  <a:lnTo>
                    <a:pt x="869" y="2939"/>
                  </a:lnTo>
                  <a:lnTo>
                    <a:pt x="871" y="2940"/>
                  </a:lnTo>
                  <a:lnTo>
                    <a:pt x="872" y="2942"/>
                  </a:lnTo>
                  <a:lnTo>
                    <a:pt x="872" y="2947"/>
                  </a:lnTo>
                  <a:lnTo>
                    <a:pt x="871" y="2949"/>
                  </a:lnTo>
                  <a:lnTo>
                    <a:pt x="868" y="2954"/>
                  </a:lnTo>
                  <a:lnTo>
                    <a:pt x="864" y="2957"/>
                  </a:lnTo>
                  <a:lnTo>
                    <a:pt x="857" y="2962"/>
                  </a:lnTo>
                  <a:lnTo>
                    <a:pt x="852" y="2966"/>
                  </a:lnTo>
                  <a:lnTo>
                    <a:pt x="848" y="2970"/>
                  </a:lnTo>
                  <a:lnTo>
                    <a:pt x="845" y="2973"/>
                  </a:lnTo>
                  <a:lnTo>
                    <a:pt x="843" y="2977"/>
                  </a:lnTo>
                  <a:lnTo>
                    <a:pt x="842" y="2981"/>
                  </a:lnTo>
                  <a:lnTo>
                    <a:pt x="842" y="2986"/>
                  </a:lnTo>
                  <a:lnTo>
                    <a:pt x="884" y="2986"/>
                  </a:lnTo>
                  <a:lnTo>
                    <a:pt x="884" y="2976"/>
                  </a:lnTo>
                  <a:moveTo>
                    <a:pt x="927" y="290"/>
                  </a:moveTo>
                  <a:lnTo>
                    <a:pt x="927" y="253"/>
                  </a:lnTo>
                  <a:lnTo>
                    <a:pt x="925" y="250"/>
                  </a:lnTo>
                  <a:lnTo>
                    <a:pt x="922" y="248"/>
                  </a:lnTo>
                  <a:lnTo>
                    <a:pt x="920" y="245"/>
                  </a:lnTo>
                  <a:lnTo>
                    <a:pt x="916" y="243"/>
                  </a:lnTo>
                  <a:lnTo>
                    <a:pt x="905" y="243"/>
                  </a:lnTo>
                  <a:lnTo>
                    <a:pt x="900" y="246"/>
                  </a:lnTo>
                  <a:lnTo>
                    <a:pt x="897" y="250"/>
                  </a:lnTo>
                  <a:lnTo>
                    <a:pt x="897" y="229"/>
                  </a:lnTo>
                  <a:lnTo>
                    <a:pt x="885" y="229"/>
                  </a:lnTo>
                  <a:lnTo>
                    <a:pt x="885" y="290"/>
                  </a:lnTo>
                  <a:lnTo>
                    <a:pt x="897" y="290"/>
                  </a:lnTo>
                  <a:lnTo>
                    <a:pt x="897" y="261"/>
                  </a:lnTo>
                  <a:lnTo>
                    <a:pt x="898" y="258"/>
                  </a:lnTo>
                  <a:lnTo>
                    <a:pt x="900" y="256"/>
                  </a:lnTo>
                  <a:lnTo>
                    <a:pt x="901" y="254"/>
                  </a:lnTo>
                  <a:lnTo>
                    <a:pt x="904" y="253"/>
                  </a:lnTo>
                  <a:lnTo>
                    <a:pt x="909" y="253"/>
                  </a:lnTo>
                  <a:lnTo>
                    <a:pt x="911" y="254"/>
                  </a:lnTo>
                  <a:lnTo>
                    <a:pt x="914" y="257"/>
                  </a:lnTo>
                  <a:lnTo>
                    <a:pt x="914" y="258"/>
                  </a:lnTo>
                  <a:lnTo>
                    <a:pt x="915" y="290"/>
                  </a:lnTo>
                  <a:lnTo>
                    <a:pt x="927" y="290"/>
                  </a:lnTo>
                  <a:moveTo>
                    <a:pt x="937" y="2986"/>
                  </a:moveTo>
                  <a:lnTo>
                    <a:pt x="937" y="2950"/>
                  </a:lnTo>
                  <a:lnTo>
                    <a:pt x="935" y="2947"/>
                  </a:lnTo>
                  <a:lnTo>
                    <a:pt x="932" y="2944"/>
                  </a:lnTo>
                  <a:lnTo>
                    <a:pt x="929" y="2941"/>
                  </a:lnTo>
                  <a:lnTo>
                    <a:pt x="926" y="2940"/>
                  </a:lnTo>
                  <a:lnTo>
                    <a:pt x="914" y="2940"/>
                  </a:lnTo>
                  <a:lnTo>
                    <a:pt x="910" y="2942"/>
                  </a:lnTo>
                  <a:lnTo>
                    <a:pt x="907" y="2947"/>
                  </a:lnTo>
                  <a:lnTo>
                    <a:pt x="907" y="2925"/>
                  </a:lnTo>
                  <a:lnTo>
                    <a:pt x="895" y="2925"/>
                  </a:lnTo>
                  <a:lnTo>
                    <a:pt x="895" y="2986"/>
                  </a:lnTo>
                  <a:lnTo>
                    <a:pt x="907" y="2986"/>
                  </a:lnTo>
                  <a:lnTo>
                    <a:pt x="907" y="2957"/>
                  </a:lnTo>
                  <a:lnTo>
                    <a:pt x="908" y="2955"/>
                  </a:lnTo>
                  <a:lnTo>
                    <a:pt x="910" y="2953"/>
                  </a:lnTo>
                  <a:lnTo>
                    <a:pt x="911" y="2951"/>
                  </a:lnTo>
                  <a:lnTo>
                    <a:pt x="914" y="2950"/>
                  </a:lnTo>
                  <a:lnTo>
                    <a:pt x="919" y="2950"/>
                  </a:lnTo>
                  <a:lnTo>
                    <a:pt x="921" y="2951"/>
                  </a:lnTo>
                  <a:lnTo>
                    <a:pt x="923" y="2952"/>
                  </a:lnTo>
                  <a:lnTo>
                    <a:pt x="924" y="2954"/>
                  </a:lnTo>
                  <a:lnTo>
                    <a:pt x="924" y="2955"/>
                  </a:lnTo>
                  <a:lnTo>
                    <a:pt x="924" y="2986"/>
                  </a:lnTo>
                  <a:lnTo>
                    <a:pt x="937" y="2986"/>
                  </a:lnTo>
                  <a:moveTo>
                    <a:pt x="979" y="288"/>
                  </a:moveTo>
                  <a:lnTo>
                    <a:pt x="978" y="288"/>
                  </a:lnTo>
                  <a:lnTo>
                    <a:pt x="978" y="287"/>
                  </a:lnTo>
                  <a:lnTo>
                    <a:pt x="977" y="285"/>
                  </a:lnTo>
                  <a:lnTo>
                    <a:pt x="977" y="284"/>
                  </a:lnTo>
                  <a:lnTo>
                    <a:pt x="977" y="283"/>
                  </a:lnTo>
                  <a:lnTo>
                    <a:pt x="977" y="268"/>
                  </a:lnTo>
                  <a:lnTo>
                    <a:pt x="977" y="253"/>
                  </a:lnTo>
                  <a:lnTo>
                    <a:pt x="977" y="252"/>
                  </a:lnTo>
                  <a:lnTo>
                    <a:pt x="975" y="249"/>
                  </a:lnTo>
                  <a:lnTo>
                    <a:pt x="968" y="245"/>
                  </a:lnTo>
                  <a:lnTo>
                    <a:pt x="963" y="243"/>
                  </a:lnTo>
                  <a:lnTo>
                    <a:pt x="951" y="243"/>
                  </a:lnTo>
                  <a:lnTo>
                    <a:pt x="945" y="245"/>
                  </a:lnTo>
                  <a:lnTo>
                    <a:pt x="942" y="247"/>
                  </a:lnTo>
                  <a:lnTo>
                    <a:pt x="939" y="250"/>
                  </a:lnTo>
                  <a:lnTo>
                    <a:pt x="937" y="254"/>
                  </a:lnTo>
                  <a:lnTo>
                    <a:pt x="936" y="259"/>
                  </a:lnTo>
                  <a:lnTo>
                    <a:pt x="948" y="259"/>
                  </a:lnTo>
                  <a:lnTo>
                    <a:pt x="948" y="257"/>
                  </a:lnTo>
                  <a:lnTo>
                    <a:pt x="949" y="255"/>
                  </a:lnTo>
                  <a:lnTo>
                    <a:pt x="951" y="254"/>
                  </a:lnTo>
                  <a:lnTo>
                    <a:pt x="952" y="253"/>
                  </a:lnTo>
                  <a:lnTo>
                    <a:pt x="954" y="253"/>
                  </a:lnTo>
                  <a:lnTo>
                    <a:pt x="959" y="253"/>
                  </a:lnTo>
                  <a:lnTo>
                    <a:pt x="961" y="253"/>
                  </a:lnTo>
                  <a:lnTo>
                    <a:pt x="964" y="255"/>
                  </a:lnTo>
                  <a:lnTo>
                    <a:pt x="965" y="256"/>
                  </a:lnTo>
                  <a:lnTo>
                    <a:pt x="965" y="268"/>
                  </a:lnTo>
                  <a:lnTo>
                    <a:pt x="965" y="276"/>
                  </a:lnTo>
                  <a:lnTo>
                    <a:pt x="964" y="278"/>
                  </a:lnTo>
                  <a:lnTo>
                    <a:pt x="961" y="280"/>
                  </a:lnTo>
                  <a:lnTo>
                    <a:pt x="959" y="282"/>
                  </a:lnTo>
                  <a:lnTo>
                    <a:pt x="956" y="283"/>
                  </a:lnTo>
                  <a:lnTo>
                    <a:pt x="952" y="283"/>
                  </a:lnTo>
                  <a:lnTo>
                    <a:pt x="950" y="282"/>
                  </a:lnTo>
                  <a:lnTo>
                    <a:pt x="948" y="280"/>
                  </a:lnTo>
                  <a:lnTo>
                    <a:pt x="947" y="279"/>
                  </a:lnTo>
                  <a:lnTo>
                    <a:pt x="947" y="275"/>
                  </a:lnTo>
                  <a:lnTo>
                    <a:pt x="948" y="274"/>
                  </a:lnTo>
                  <a:lnTo>
                    <a:pt x="949" y="273"/>
                  </a:lnTo>
                  <a:lnTo>
                    <a:pt x="950" y="272"/>
                  </a:lnTo>
                  <a:lnTo>
                    <a:pt x="952" y="271"/>
                  </a:lnTo>
                  <a:lnTo>
                    <a:pt x="956" y="270"/>
                  </a:lnTo>
                  <a:lnTo>
                    <a:pt x="960" y="270"/>
                  </a:lnTo>
                  <a:lnTo>
                    <a:pt x="963" y="269"/>
                  </a:lnTo>
                  <a:lnTo>
                    <a:pt x="965" y="268"/>
                  </a:lnTo>
                  <a:lnTo>
                    <a:pt x="965" y="256"/>
                  </a:lnTo>
                  <a:lnTo>
                    <a:pt x="965" y="259"/>
                  </a:lnTo>
                  <a:lnTo>
                    <a:pt x="964" y="260"/>
                  </a:lnTo>
                  <a:lnTo>
                    <a:pt x="964" y="261"/>
                  </a:lnTo>
                  <a:lnTo>
                    <a:pt x="963" y="261"/>
                  </a:lnTo>
                  <a:lnTo>
                    <a:pt x="962" y="262"/>
                  </a:lnTo>
                  <a:lnTo>
                    <a:pt x="944" y="264"/>
                  </a:lnTo>
                  <a:lnTo>
                    <a:pt x="941" y="266"/>
                  </a:lnTo>
                  <a:lnTo>
                    <a:pt x="938" y="268"/>
                  </a:lnTo>
                  <a:lnTo>
                    <a:pt x="936" y="271"/>
                  </a:lnTo>
                  <a:lnTo>
                    <a:pt x="935" y="274"/>
                  </a:lnTo>
                  <a:lnTo>
                    <a:pt x="935" y="282"/>
                  </a:lnTo>
                  <a:lnTo>
                    <a:pt x="936" y="285"/>
                  </a:lnTo>
                  <a:lnTo>
                    <a:pt x="939" y="287"/>
                  </a:lnTo>
                  <a:lnTo>
                    <a:pt x="942" y="290"/>
                  </a:lnTo>
                  <a:lnTo>
                    <a:pt x="945" y="291"/>
                  </a:lnTo>
                  <a:lnTo>
                    <a:pt x="956" y="291"/>
                  </a:lnTo>
                  <a:lnTo>
                    <a:pt x="961" y="289"/>
                  </a:lnTo>
                  <a:lnTo>
                    <a:pt x="965" y="284"/>
                  </a:lnTo>
                  <a:lnTo>
                    <a:pt x="965" y="287"/>
                  </a:lnTo>
                  <a:lnTo>
                    <a:pt x="966" y="288"/>
                  </a:lnTo>
                  <a:lnTo>
                    <a:pt x="966" y="290"/>
                  </a:lnTo>
                  <a:lnTo>
                    <a:pt x="979" y="290"/>
                  </a:lnTo>
                  <a:lnTo>
                    <a:pt x="979" y="288"/>
                  </a:lnTo>
                  <a:moveTo>
                    <a:pt x="989" y="2985"/>
                  </a:moveTo>
                  <a:lnTo>
                    <a:pt x="988" y="2984"/>
                  </a:lnTo>
                  <a:lnTo>
                    <a:pt x="987" y="2984"/>
                  </a:lnTo>
                  <a:lnTo>
                    <a:pt x="987" y="2982"/>
                  </a:lnTo>
                  <a:lnTo>
                    <a:pt x="987" y="2981"/>
                  </a:lnTo>
                  <a:lnTo>
                    <a:pt x="987" y="2979"/>
                  </a:lnTo>
                  <a:lnTo>
                    <a:pt x="987" y="2965"/>
                  </a:lnTo>
                  <a:lnTo>
                    <a:pt x="987" y="2949"/>
                  </a:lnTo>
                  <a:lnTo>
                    <a:pt x="985" y="2946"/>
                  </a:lnTo>
                  <a:lnTo>
                    <a:pt x="978" y="2941"/>
                  </a:lnTo>
                  <a:lnTo>
                    <a:pt x="973" y="2940"/>
                  </a:lnTo>
                  <a:lnTo>
                    <a:pt x="960" y="2940"/>
                  </a:lnTo>
                  <a:lnTo>
                    <a:pt x="955" y="2941"/>
                  </a:lnTo>
                  <a:lnTo>
                    <a:pt x="949" y="2946"/>
                  </a:lnTo>
                  <a:lnTo>
                    <a:pt x="947" y="2950"/>
                  </a:lnTo>
                  <a:lnTo>
                    <a:pt x="946" y="2956"/>
                  </a:lnTo>
                  <a:lnTo>
                    <a:pt x="958" y="2956"/>
                  </a:lnTo>
                  <a:lnTo>
                    <a:pt x="958" y="2954"/>
                  </a:lnTo>
                  <a:lnTo>
                    <a:pt x="959" y="2952"/>
                  </a:lnTo>
                  <a:lnTo>
                    <a:pt x="960" y="2951"/>
                  </a:lnTo>
                  <a:lnTo>
                    <a:pt x="962" y="2950"/>
                  </a:lnTo>
                  <a:lnTo>
                    <a:pt x="964" y="2949"/>
                  </a:lnTo>
                  <a:lnTo>
                    <a:pt x="969" y="2949"/>
                  </a:lnTo>
                  <a:lnTo>
                    <a:pt x="971" y="2950"/>
                  </a:lnTo>
                  <a:lnTo>
                    <a:pt x="973" y="2951"/>
                  </a:lnTo>
                  <a:lnTo>
                    <a:pt x="974" y="2952"/>
                  </a:lnTo>
                  <a:lnTo>
                    <a:pt x="975" y="2953"/>
                  </a:lnTo>
                  <a:lnTo>
                    <a:pt x="975" y="2965"/>
                  </a:lnTo>
                  <a:lnTo>
                    <a:pt x="975" y="2973"/>
                  </a:lnTo>
                  <a:lnTo>
                    <a:pt x="973" y="2975"/>
                  </a:lnTo>
                  <a:lnTo>
                    <a:pt x="971" y="2977"/>
                  </a:lnTo>
                  <a:lnTo>
                    <a:pt x="969" y="2978"/>
                  </a:lnTo>
                  <a:lnTo>
                    <a:pt x="966" y="2979"/>
                  </a:lnTo>
                  <a:lnTo>
                    <a:pt x="961" y="2979"/>
                  </a:lnTo>
                  <a:lnTo>
                    <a:pt x="960" y="2979"/>
                  </a:lnTo>
                  <a:lnTo>
                    <a:pt x="958" y="2977"/>
                  </a:lnTo>
                  <a:lnTo>
                    <a:pt x="957" y="2976"/>
                  </a:lnTo>
                  <a:lnTo>
                    <a:pt x="957" y="2972"/>
                  </a:lnTo>
                  <a:lnTo>
                    <a:pt x="958" y="2971"/>
                  </a:lnTo>
                  <a:lnTo>
                    <a:pt x="959" y="2969"/>
                  </a:lnTo>
                  <a:lnTo>
                    <a:pt x="960" y="2968"/>
                  </a:lnTo>
                  <a:lnTo>
                    <a:pt x="962" y="2967"/>
                  </a:lnTo>
                  <a:lnTo>
                    <a:pt x="970" y="2966"/>
                  </a:lnTo>
                  <a:lnTo>
                    <a:pt x="973" y="2966"/>
                  </a:lnTo>
                  <a:lnTo>
                    <a:pt x="975" y="2965"/>
                  </a:lnTo>
                  <a:lnTo>
                    <a:pt x="975" y="2953"/>
                  </a:lnTo>
                  <a:lnTo>
                    <a:pt x="975" y="2956"/>
                  </a:lnTo>
                  <a:lnTo>
                    <a:pt x="974" y="2957"/>
                  </a:lnTo>
                  <a:lnTo>
                    <a:pt x="973" y="2958"/>
                  </a:lnTo>
                  <a:lnTo>
                    <a:pt x="972" y="2958"/>
                  </a:lnTo>
                  <a:lnTo>
                    <a:pt x="959" y="2960"/>
                  </a:lnTo>
                  <a:lnTo>
                    <a:pt x="954" y="2961"/>
                  </a:lnTo>
                  <a:lnTo>
                    <a:pt x="951" y="2962"/>
                  </a:lnTo>
                  <a:lnTo>
                    <a:pt x="946" y="2967"/>
                  </a:lnTo>
                  <a:lnTo>
                    <a:pt x="945" y="2970"/>
                  </a:lnTo>
                  <a:lnTo>
                    <a:pt x="945" y="2979"/>
                  </a:lnTo>
                  <a:lnTo>
                    <a:pt x="946" y="2982"/>
                  </a:lnTo>
                  <a:lnTo>
                    <a:pt x="949" y="2984"/>
                  </a:lnTo>
                  <a:lnTo>
                    <a:pt x="951" y="2986"/>
                  </a:lnTo>
                  <a:lnTo>
                    <a:pt x="955" y="2988"/>
                  </a:lnTo>
                  <a:lnTo>
                    <a:pt x="966" y="2988"/>
                  </a:lnTo>
                  <a:lnTo>
                    <a:pt x="971" y="2986"/>
                  </a:lnTo>
                  <a:lnTo>
                    <a:pt x="975" y="2981"/>
                  </a:lnTo>
                  <a:lnTo>
                    <a:pt x="975" y="2983"/>
                  </a:lnTo>
                  <a:lnTo>
                    <a:pt x="975" y="2985"/>
                  </a:lnTo>
                  <a:lnTo>
                    <a:pt x="976" y="2986"/>
                  </a:lnTo>
                  <a:lnTo>
                    <a:pt x="989" y="2986"/>
                  </a:lnTo>
                  <a:lnTo>
                    <a:pt x="989" y="298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1" y="4478"/>
              <a:ext cx="27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1" name="Picture 6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504" y="-632"/>
              <a:ext cx="399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10427" y="-324"/>
              <a:ext cx="484" cy="0"/>
            </a:xfrm>
            <a:prstGeom prst="line">
              <a:avLst/>
            </a:prstGeom>
            <a:noFill/>
            <a:ln w="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0427" y="-324"/>
              <a:ext cx="484" cy="0"/>
            </a:xfrm>
            <a:prstGeom prst="line">
              <a:avLst/>
            </a:prstGeom>
            <a:noFill/>
            <a:ln w="405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10630" y="-679"/>
              <a:ext cx="0" cy="570"/>
            </a:xfrm>
            <a:prstGeom prst="line">
              <a:avLst/>
            </a:prstGeom>
            <a:noFill/>
            <a:ln w="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10630" y="-679"/>
              <a:ext cx="0" cy="570"/>
            </a:xfrm>
            <a:prstGeom prst="line">
              <a:avLst/>
            </a:prstGeom>
            <a:noFill/>
            <a:ln w="405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0596" y="-72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67" y="67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0" y="67"/>
                  </a:lnTo>
                  <a:lnTo>
                    <a:pt x="67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10560" y="-472"/>
              <a:ext cx="70" cy="148"/>
            </a:xfrm>
            <a:custGeom>
              <a:avLst/>
              <a:gdLst/>
              <a:ahLst/>
              <a:cxnLst>
                <a:cxn ang="0">
                  <a:pos x="20" y="147"/>
                </a:cxn>
                <a:cxn ang="0">
                  <a:pos x="0" y="77"/>
                </a:cxn>
                <a:cxn ang="0">
                  <a:pos x="70" y="0"/>
                </a:cxn>
              </a:cxnLst>
              <a:rect l="0" t="0" r="r" b="b"/>
              <a:pathLst>
                <a:path w="70" h="148">
                  <a:moveTo>
                    <a:pt x="20" y="147"/>
                  </a:moveTo>
                  <a:lnTo>
                    <a:pt x="0" y="77"/>
                  </a:lnTo>
                  <a:lnTo>
                    <a:pt x="70" y="0"/>
                  </a:lnTo>
                </a:path>
              </a:pathLst>
            </a:custGeom>
            <a:noFill/>
            <a:ln w="2832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>
              <a:off x="10803" y="-324"/>
              <a:ext cx="71" cy="0"/>
            </a:xfrm>
            <a:prstGeom prst="line">
              <a:avLst/>
            </a:prstGeom>
            <a:noFill/>
            <a:ln w="283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 rot="1723986">
            <a:off x="190500" y="12827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 CAI</a:t>
            </a:r>
            <a:r>
              <a:rPr lang="ko-KR" alt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에 가는길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(250km)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-228600" y="1676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n-US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NGA읍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76200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NGA 읍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 rot="21255542">
            <a:off x="140977" y="533474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TINH</a:t>
            </a:r>
            <a:r>
              <a:rPr lang="ko-KR" alt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읍에 가는길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926661">
            <a:off x="2016761" y="5638064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 THAO </a:t>
            </a:r>
            <a:r>
              <a:rPr lang="ko-KR" alt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도시에 가는길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48200" y="57150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 THAO </a:t>
            </a:r>
            <a:r>
              <a:rPr lang="en-US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도시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8259532">
            <a:off x="1273253" y="1342167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NGA읍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29000" y="12192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SAI </a:t>
            </a:r>
            <a:r>
              <a:rPr lang="en-US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NGA읍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 rot="596932">
            <a:off x="2954787" y="2462677"/>
            <a:ext cx="1792566" cy="33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- LAO CAO </a:t>
            </a:r>
            <a:r>
              <a:rPr lang="ko-KR" altLang="en-US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고속도로</a:t>
            </a:r>
            <a:endParaRPr lang="en-US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67200" y="21209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IC-10 </a:t>
            </a:r>
            <a:r>
              <a:rPr lang="en-US" sz="1000" dirty="0" err="1" smtClean="0">
                <a:solidFill>
                  <a:schemeClr val="tx1"/>
                </a:solidFill>
              </a:rPr>
              <a:t>교차로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 rot="2756351">
            <a:off x="5318181" y="2196083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SAI </a:t>
            </a:r>
            <a:r>
              <a:rPr lang="en-US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NGA읍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388113">
            <a:off x="4660156" y="1312359"/>
            <a:ext cx="164095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 BAI</a:t>
            </a:r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에 가는길</a:t>
            </a:r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 rot="20185728">
            <a:off x="7557316" y="157754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하노이에 가는길 </a:t>
            </a:r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 rot="20185728">
            <a:off x="7621024" y="1949520"/>
            <a:ext cx="165347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</a:t>
            </a:r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공항에 가는길</a:t>
            </a: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(75km)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 rot="3372764">
            <a:off x="7164980" y="2746652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홍강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 rot="3001772">
            <a:off x="6714926" y="2831483"/>
            <a:ext cx="1468513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IC-10 (1KM)</a:t>
            </a:r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에 가는길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 rot="3001772">
            <a:off x="6492973" y="286665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번국로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 rot="20087846">
            <a:off x="6876459" y="3409305"/>
            <a:ext cx="1295400" cy="60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ko-KR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번 국</a:t>
            </a:r>
            <a:endParaRPr lang="en-US" altLang="ko-K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로에 가는길</a:t>
            </a:r>
            <a:endParaRPr lang="en-US" altLang="ko-KR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 rot="20087846">
            <a:off x="6897511" y="3461401"/>
            <a:ext cx="1295400" cy="54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</a:t>
            </a:r>
          </a:p>
          <a:p>
            <a:pPr algn="ctr"/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500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하노이에 가는길 </a:t>
            </a:r>
            <a:r>
              <a:rPr lang="en-US" altLang="ko-K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 rot="2371972">
            <a:off x="7210080" y="4876680"/>
            <a:ext cx="1914106" cy="287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 THAO </a:t>
            </a:r>
            <a:r>
              <a:rPr lang="ko-KR" alt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도시에 가는길 </a:t>
            </a:r>
            <a:r>
              <a:rPr lang="en-US" altLang="ko-KR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(2km)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ko-KR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산업 공단에 대한 소개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923207"/>
            <a:ext cx="8915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위치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장소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산업공단은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성의 서북쪽에 위치하고 있으며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Cam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현의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Son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Xuong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Thinh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개의 읍에 속한 위치가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총면적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450ha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산업공단 계획 지역 특점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 공단은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현의 센터에서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3km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떨어져 있으며 종합병원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기타 의료 시설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Agribank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사회정책은행 등과 같은 거래 지점이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도로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 공단에서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0.8km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떨어진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IC.10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교차점에서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Bai – Lao Cao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고속도로와 연결되어 있으며 하노이수도에서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100km,  Lao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국경에서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250km, Hai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항구에서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150km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떨어져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철도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기차역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도시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및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Chi Chu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기차역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Ba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근처에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수로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홍강까지 운송 거리가 짧고 수로 운송에 대한 유리한 점이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항공로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Bai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국제 공항에서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75km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떨어져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961307"/>
            <a:ext cx="8915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o-KR" altLang="en-US" b="1" dirty="0" smtClean="0">
                <a:latin typeface="Times New Roman" pitchFamily="18" charset="0"/>
                <a:cs typeface="Times New Roman" pitchFamily="18" charset="0"/>
              </a:rPr>
              <a:t>인프라 현황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전기 라인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산업공단 근처에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35KV,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110KV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전기 라인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급수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산업공단에서 생산과 일상 생활을 위해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12.000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m3/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일 급수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폐수 처리 시스템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10.500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m3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일 예상 용량으로 폐수 처리장 건설 예정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정보 공유 시스템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Viettel, VNPT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와 같은 원활한 통신 시스템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내부 교통 시스템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주요 도로의 넓이가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44,5m,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중앙 분리대에 양쪽 도로의 넓이가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11,25m;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 공단 내부 도로의 넓이가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11,25m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임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ko-KR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산업 </a:t>
            </a:r>
            <a:r>
              <a:rPr lang="ko-KR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공단에 </a:t>
            </a:r>
            <a:r>
              <a:rPr lang="ko-KR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대한 소개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853619"/>
            <a:ext cx="89154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인프라 임대료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$-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$/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m2 (VAT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미포함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0" hangingPunct="0"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토지 재임대료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0.106USD/m2/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매년 지불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한 번에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다 지불하는 경우에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감액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관리비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0.507USD/m2/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(VAT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 미포함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매년 지불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한 번에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다 지불하는 경우에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15%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감액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청수 사용료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12.000 VNĐ/m3.</a:t>
            </a:r>
          </a:p>
          <a:p>
            <a:pPr algn="just" eaLnBrk="0" hangingPunct="0"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생산 전기 요금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저전압의가격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정상시간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1.452đ/kwh;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 비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피크타임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918đ/kwh;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피크타임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2.673đ/kwh.</a:t>
            </a:r>
          </a:p>
          <a:p>
            <a:pPr algn="just" eaLnBrk="0" hangingPunct="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중간 전압의 가격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정상시간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1.572đ/kwh;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비 피크타임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1.004đ/kwh; 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피크타임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2.862đ/kwh.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폐수 처리비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ko-KR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급에서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o-KR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급으로 처리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성의 규정에 따름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o-KR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급 수준 폐수를 수급하고 환경으로 배출 경우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USD 0.18/m3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(VAT</a:t>
            </a:r>
            <a:r>
              <a:rPr lang="ko-KR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미포함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ko-KR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산업 공단에서 투자 비용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80175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224677"/>
            <a:ext cx="8769927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투자 우대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기업 소득 세율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17%,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기업 소득세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년간 면제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다음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감면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투자 격려 항곡에 속하는 프로젝트 경우에 기업 소득세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10%, 4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년간 면제 및 다음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감면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프로젝트의 고정 재산에 대한 수입세 면제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년간 토지 임대료 면제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투자 격려 분야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섬유 및 의류 단지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기계 공학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농림업 제품 가공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소비재 생산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건축 자재 생산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지원 산업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광물 가공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전자부품 조립 및 생산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약품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음료수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...</a:t>
            </a: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sz="quarter"/>
          </p:nvPr>
        </p:nvSpPr>
        <p:spPr>
          <a:xfrm>
            <a:off x="152401" y="303213"/>
            <a:ext cx="8915399" cy="62388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CAM KHE 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산업 공단의 투자 격려 및 투자 우대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1" y="214313"/>
            <a:ext cx="8915399" cy="623887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산업 공단에게 제공해주는 노동력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914400"/>
            <a:ext cx="89154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현의 현재 인구는 약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128,537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명이며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성의 인구는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1,370,000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명입니다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그중에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61%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가 근로 연령대에 속합니다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이것은 산업 지역의 기업들에게 충분히 제공해줄 수 있는 노동력입니다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성 산업 공단 관리반의 최신 보고서에 따르면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성의 근로 연령 인구는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840,000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명입니다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산업 공단 주변의 인구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109.806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Yen Lap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현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79.548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현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82.370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현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108.556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 대학교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전문 학교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고등 전문 학교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직업 훈련 학교 시스템은 매우 다양합니다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성에는 대학교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 Hung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Vuong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대학교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Cong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Nghiep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Viet Tri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대학교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및 직업 훈련 전문학교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개가 있습니다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010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75855"/>
            <a:ext cx="891540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베트남은 정치적 안정과 사회 안전 덕분에 높은 평가를 받았습니다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연간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GDP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성장은 안정적이며 지역에서 높은 평가를 받고 있습니다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6,52%/</a:t>
            </a:r>
            <a:r>
              <a:rPr lang="ko-KR" altLang="en-US" sz="2000" dirty="0">
                <a:latin typeface="Times New Roman" pitchFamily="18" charset="0"/>
                <a:cs typeface="Times New Roman" pitchFamily="18" charset="0"/>
              </a:rPr>
              <a:t>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(2006-2016).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베트남 정부는 우선 정책과 투자 인센티브 정책들이 있습니다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특히 섬유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및 의류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신발 부문에서 법인 소득세 감면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3-4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개월내에 재수출 제품을 생산하기 위한 원자재 수입세에 대한 우대 등과 같은 우선 정책들이 있습니다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인구의 구조가 젊고 연령의 인구비율이 높습니다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기술과 숙련이 높은 평가를 받으며 인건비가 낮습니다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베트남은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AFTA, CAFTA,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베트남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한국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FTA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와 같은 이웃 나라들과 무역 협정을 맺었습니다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just">
              <a:lnSpc>
                <a:spcPct val="13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152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베트남에서 투자 환경 선택 이유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1. Công việc\11. Dự án KCN Cẩm Khê\14. Giới thiệu về KCN\Tỉnh PT sử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63" y="1"/>
            <a:ext cx="5081953" cy="6857999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4092916" y="457201"/>
            <a:ext cx="1545884" cy="761999"/>
            <a:chOff x="1523998" y="366307"/>
            <a:chExt cx="1698284" cy="852899"/>
          </a:xfrm>
          <a:scene3d>
            <a:camera prst="orthographicFront"/>
            <a:lightRig rig="chilly" dir="t"/>
          </a:scene3d>
        </p:grpSpPr>
        <p:sp>
          <p:nvSpPr>
            <p:cNvPr id="33" name="Oval 32"/>
            <p:cNvSpPr/>
            <p:nvPr/>
          </p:nvSpPr>
          <p:spPr>
            <a:xfrm>
              <a:off x="1523998" y="366307"/>
              <a:ext cx="1698284" cy="852899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1772706" y="491211"/>
              <a:ext cx="1200868" cy="6030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Tuyen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Quang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746.700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79600" y="3238500"/>
            <a:ext cx="990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79.548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5207000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187.700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575" y="20764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109.806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4478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108.556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8575" y="34099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106.610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7525" y="3648075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82.370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5900" y="43307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75.897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600" y="114300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105.242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9050" y="22860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114.048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26289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128.537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0050" y="31051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283.995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5717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91.600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0425" y="4095750"/>
            <a:ext cx="198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76.330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" y="4114801"/>
            <a:ext cx="1371600" cy="685799"/>
            <a:chOff x="0" y="1103477"/>
            <a:chExt cx="1792674" cy="1271913"/>
          </a:xfrm>
          <a:scene3d>
            <a:camera prst="orthographicFront"/>
            <a:lightRig rig="chilly" dir="t"/>
          </a:scene3d>
        </p:grpSpPr>
        <p:sp>
          <p:nvSpPr>
            <p:cNvPr id="30" name="Oval 29"/>
            <p:cNvSpPr/>
            <p:nvPr/>
          </p:nvSpPr>
          <p:spPr>
            <a:xfrm>
              <a:off x="0" y="1103477"/>
              <a:ext cx="1792674" cy="127191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262531" y="1289744"/>
              <a:ext cx="1267612" cy="89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Son La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1.149.000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0200" y="2514600"/>
            <a:ext cx="1280940" cy="838200"/>
            <a:chOff x="4114800" y="1027755"/>
            <a:chExt cx="1814340" cy="1271913"/>
          </a:xfrm>
          <a:scene3d>
            <a:camera prst="orthographicFront"/>
            <a:lightRig rig="chilly" dir="t"/>
          </a:scene3d>
        </p:grpSpPr>
        <p:sp>
          <p:nvSpPr>
            <p:cNvPr id="36" name="Oval 35"/>
            <p:cNvSpPr/>
            <p:nvPr/>
          </p:nvSpPr>
          <p:spPr>
            <a:xfrm>
              <a:off x="4114800" y="1027755"/>
              <a:ext cx="1814340" cy="127191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380504" y="1214022"/>
              <a:ext cx="1282932" cy="89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/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Phuc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1.021.000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34675" y="4724401"/>
            <a:ext cx="1615353" cy="914399"/>
            <a:chOff x="3903565" y="2485089"/>
            <a:chExt cx="1996353" cy="1313891"/>
          </a:xfrm>
          <a:scene3d>
            <a:camera prst="orthographicFront"/>
            <a:lightRig rig="chilly" dir="t"/>
          </a:scene3d>
        </p:grpSpPr>
        <p:sp>
          <p:nvSpPr>
            <p:cNvPr id="39" name="Oval 38"/>
            <p:cNvSpPr/>
            <p:nvPr/>
          </p:nvSpPr>
          <p:spPr>
            <a:xfrm>
              <a:off x="3903565" y="2485089"/>
              <a:ext cx="1996353" cy="131389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4258671" y="2677504"/>
              <a:ext cx="1411635" cy="92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ko-KR" alt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하노이</a:t>
              </a:r>
              <a:endParaRPr lang="en-US" altLang="ko-KR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7.588.000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16100" y="6191809"/>
            <a:ext cx="1524000" cy="640791"/>
            <a:chOff x="844147" y="3217162"/>
            <a:chExt cx="1946543" cy="1313891"/>
          </a:xfrm>
          <a:scene3d>
            <a:camera prst="orthographicFront"/>
            <a:lightRig rig="chilly" dir="t"/>
          </a:scene3d>
        </p:grpSpPr>
        <p:sp>
          <p:nvSpPr>
            <p:cNvPr id="42" name="Oval 41"/>
            <p:cNvSpPr/>
            <p:nvPr/>
          </p:nvSpPr>
          <p:spPr>
            <a:xfrm>
              <a:off x="844147" y="3217162"/>
              <a:ext cx="1946543" cy="131389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1129212" y="3409577"/>
              <a:ext cx="1376413" cy="92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Binh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808.200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203200" y="850900"/>
            <a:ext cx="1447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 Bai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771.600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 sz="quarter"/>
          </p:nvPr>
        </p:nvSpPr>
        <p:spPr>
          <a:xfrm>
            <a:off x="6981632" y="246745"/>
            <a:ext cx="1628968" cy="3029855"/>
          </a:xfrm>
          <a:ln>
            <a:solidFill>
              <a:schemeClr val="accent3"/>
            </a:solidFill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CAM KHE </a:t>
            </a:r>
            <a:r>
              <a:rPr lang="ko-KR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산업 공단 주면 지역의 인구</a:t>
            </a:r>
            <a:endParaRPr lang="en-US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1295401" y="657225"/>
            <a:ext cx="3981450" cy="40195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276600" y="26670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362200" y="18288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1752600" y="2348925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500,000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Peoples</a:t>
            </a:r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3829050" y="3120450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900.000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Peoples</a:t>
            </a:r>
          </a:p>
        </p:txBody>
      </p:sp>
      <p:sp>
        <p:nvSpPr>
          <p:cNvPr id="58" name="Rectangle 57"/>
          <p:cNvSpPr/>
          <p:nvPr/>
        </p:nvSpPr>
        <p:spPr>
          <a:xfrm rot="563971">
            <a:off x="3984625" y="280297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km</a:t>
            </a:r>
            <a:endParaRPr lang="en-US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rot="2499706">
            <a:off x="2051819" y="2058544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km</a:t>
            </a:r>
            <a:endParaRPr lang="en-US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1143000"/>
            <a:ext cx="8915400" cy="4953000"/>
          </a:xfrm>
        </p:spPr>
        <p:txBody>
          <a:bodyPr>
            <a:noAutofit/>
          </a:bodyPr>
          <a:lstStyle/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토지수용 계획 작성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설명 포함한 기초 설계 방안 소개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이작업은 브랜드와 신뢰성을 가진 컨설팅 회사로 수행됩니다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투자 허가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건설 허가와 관련된 국가의 관리기관과 절차 완료 지원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소개하거나 직접 설계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실행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공급 및 설비 설치합니다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품질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진보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경쟁 가격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브랜드 및 신뢰성에 대해 보장합니다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투자자가 공장을 건설하기 위해 투자자를 고용하면 투자자는 다음과 같은 우대를 갖게 됩니다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인프라 임대료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3%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할인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토지 임대료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할인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+ 02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년 관리비 면제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3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임대측이 투자 등록 증명서를 얻은 날부터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일 내에 토지를 인수인계합니다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투자자의 지원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77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세부 사항은 다음 연락처로 연락 바랍니다</a:t>
            </a:r>
            <a:r>
              <a:rPr lang="en-US" altLang="ko-K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215307"/>
            <a:ext cx="83820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ko-KR" altLang="en-US" sz="2400" dirty="0" smtClean="0">
                <a:latin typeface="Times New Roman" pitchFamily="18" charset="0"/>
                <a:cs typeface="Times New Roman" pitchFamily="18" charset="0"/>
              </a:rPr>
              <a:t>본사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sz="2400" dirty="0" smtClean="0">
                <a:latin typeface="Times New Roman" pitchFamily="18" charset="0"/>
                <a:cs typeface="Times New Roman" pitchFamily="18" charset="0"/>
              </a:rPr>
              <a:t>성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Lam Thao</a:t>
            </a:r>
            <a:r>
              <a:rPr lang="ko-KR" altLang="en-US" sz="2400" dirty="0" smtClean="0">
                <a:latin typeface="Times New Roman" pitchFamily="18" charset="0"/>
                <a:cs typeface="Times New Roman" pitchFamily="18" charset="0"/>
              </a:rPr>
              <a:t>현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ko-KR" altLang="en-US" sz="2400" dirty="0" smtClean="0">
                <a:latin typeface="Times New Roman" pitchFamily="18" charset="0"/>
                <a:cs typeface="Times New Roman" pitchFamily="18" charset="0"/>
              </a:rPr>
              <a:t>읍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, Hop Hai </a:t>
            </a:r>
            <a:r>
              <a:rPr lang="ko-KR" altLang="en-US" sz="2400" dirty="0" smtClean="0">
                <a:latin typeface="Times New Roman" pitchFamily="18" charset="0"/>
                <a:cs typeface="Times New Roman" pitchFamily="18" charset="0"/>
              </a:rPr>
              <a:t>산업 단지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Hotline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(+84)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915 165 999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(+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84)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942 686 689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(+84) 975 686 689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khucongnghiepcamkhe@gmail.com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(+84)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0210 3793 999    </a:t>
            </a:r>
          </a:p>
          <a:p>
            <a:pPr eaLnBrk="0" hangingPunct="0">
              <a:lnSpc>
                <a:spcPct val="12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Khucongnghiepcamkhe.com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Khucongnghiepcamkhe.vn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0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0" y="5638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342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672" y="349448"/>
            <a:ext cx="3238500" cy="1653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/>
      <p:bldP spid="4362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5" y="838200"/>
            <a:ext cx="9149895" cy="5946579"/>
          </a:xfrm>
          <a:prstGeom prst="rect">
            <a:avLst/>
          </a:prstGeom>
          <a:noFill/>
        </p:spPr>
      </p:pic>
      <p:sp>
        <p:nvSpPr>
          <p:cNvPr id="10" name="Flowchart: Alternate Process 9"/>
          <p:cNvSpPr/>
          <p:nvPr/>
        </p:nvSpPr>
        <p:spPr>
          <a:xfrm>
            <a:off x="6019800" y="4191000"/>
            <a:ext cx="2971800" cy="1143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AKFTA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2006/08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월에 서명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- 2016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년까지 제품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의 세율은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0~5%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로 감소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- 2017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년까지 완전히 면세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676400"/>
            <a:ext cx="2286000" cy="990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ACFTA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2004/11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월에 서명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제품의 약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90%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가 면세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rved Up Arrow 17"/>
          <p:cNvSpPr/>
          <p:nvPr/>
        </p:nvSpPr>
        <p:spPr>
          <a:xfrm flipV="1">
            <a:off x="4038600" y="3581400"/>
            <a:ext cx="3230880" cy="685800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918" y="46038"/>
            <a:ext cx="9143082" cy="639762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맺은 무역 협정들</a:t>
            </a:r>
            <a:endParaRPr lang="en-US" sz="4400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304800" y="4724400"/>
            <a:ext cx="28956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베트남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ko-KR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한국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FTA 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2014/12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월에 서명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제품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의 세율은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0~5%</a:t>
            </a:r>
            <a:r>
              <a:rPr lang="ko-KR" alt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로 감소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62400" y="2743200"/>
            <a:ext cx="3429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3733800" y="5486400"/>
            <a:ext cx="2895600" cy="1143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VNEUFTA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- 2012/6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월부터 현재까지 협상 중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의류의 세율을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11.6%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에서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0%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로 특히 감소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urved Right Arrow 35"/>
          <p:cNvSpPr/>
          <p:nvPr/>
        </p:nvSpPr>
        <p:spPr>
          <a:xfrm>
            <a:off x="3200400" y="4191000"/>
            <a:ext cx="457200" cy="20574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81000" y="3124200"/>
            <a:ext cx="23622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AIFTA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2009/8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월에 서명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- 2016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년부터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~2021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년까지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제품의 세율은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0%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로 감소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urved Left Arrow 37"/>
          <p:cNvSpPr/>
          <p:nvPr/>
        </p:nvSpPr>
        <p:spPr>
          <a:xfrm flipV="1">
            <a:off x="4191000" y="2362200"/>
            <a:ext cx="609600" cy="20574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3276600" y="1371600"/>
            <a:ext cx="23622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월에 서명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- 2018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년까지 모든 품목의 세율은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0%</a:t>
            </a:r>
            <a:r>
              <a:rPr lang="ko-KR" alt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로 감소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ircular Arrow 15"/>
          <p:cNvSpPr/>
          <p:nvPr/>
        </p:nvSpPr>
        <p:spPr>
          <a:xfrm flipH="1" flipV="1">
            <a:off x="1371600" y="3962400"/>
            <a:ext cx="2438400" cy="685800"/>
          </a:xfrm>
          <a:prstGeom prst="circular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792162"/>
          </a:xfrm>
        </p:spPr>
        <p:txBody>
          <a:bodyPr>
            <a:normAutofit/>
          </a:bodyPr>
          <a:lstStyle/>
          <a:p>
            <a:r>
              <a:rPr lang="ko-KR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최저 임금이 지역의 다른 국가들과 경쟁적이다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95600" y="4064675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사회 보험료 수준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32% (21,5%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기업 지불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10,5%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근로자 지불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근무시간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08 /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교대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(SME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교대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일 셋팅 가능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잔업시간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시간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연간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ko-KR" altLang="en-US" sz="2000" dirty="0" smtClean="0">
                <a:latin typeface="Times New Roman" pitchFamily="18" charset="0"/>
                <a:cs typeface="Times New Roman" pitchFamily="18" charset="0"/>
              </a:rPr>
              <a:t>시간을 초과해서는 안됩니다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71007"/>
              </p:ext>
            </p:extLst>
          </p:nvPr>
        </p:nvGraphicFramePr>
        <p:xfrm>
          <a:off x="3207724" y="1172970"/>
          <a:ext cx="5912830" cy="231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5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25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0625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ko-KR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기본급</a:t>
                      </a:r>
                      <a:endParaRPr lang="en-US" altLang="ko-KR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ko-KR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단위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VND/month)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지역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지역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지역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지역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지역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08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급여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3.980.000 VND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3.530.000 VND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3.090.000 VND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2.760.000 VND</a:t>
                      </a:r>
                      <a:endParaRPr lang="en-US" sz="17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338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USD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Explosion 1 11"/>
          <p:cNvSpPr/>
          <p:nvPr/>
        </p:nvSpPr>
        <p:spPr>
          <a:xfrm>
            <a:off x="-8238" y="1295400"/>
            <a:ext cx="3437238" cy="3733800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근무시간이 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ko-KR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일 이상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o-KR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년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(48 </a:t>
            </a:r>
            <a:r>
              <a:rPr lang="ko-KR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시간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ko-KR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주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57513" y="321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264108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ko-KR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성의 산업 단지들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성에서 개발 투자 조건에 대한 총괄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o-KR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지리적 위치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150000"/>
              </a:lnSpc>
              <a:buNone/>
              <a:defRPr/>
            </a:pP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는 베트남의 북부 산악지구 지방에 위치하고 자연 토지 면적이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3.532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km2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이며 하노이 북서쪽의 관문입니다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성은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하노이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– Con Minh (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중국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의 경제 회랑에 위치하며 </a:t>
            </a:r>
            <a:r>
              <a:rPr lang="en-US" altLang="ko-KR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altLang="ko-KR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ko-KR" alt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성 하노이시에서 동쪽으로</a:t>
            </a:r>
            <a:r>
              <a:rPr lang="en-US" altLang="ko-KR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ko-KR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ko-KR" alt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성에서 남쪽으로</a:t>
            </a:r>
            <a:r>
              <a:rPr lang="en-US" altLang="ko-KR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 La</a:t>
            </a:r>
            <a:r>
              <a:rPr lang="ko-KR" alt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성에서 서쪽으로 위치하고 </a:t>
            </a:r>
            <a:r>
              <a:rPr lang="ko-KR" alt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있습니다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성은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 Bai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국제공항에서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50km, Hai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항공에서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170km, Ha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Khau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국경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( Lao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베트남 및 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Van Nam –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중국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과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Thuy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-Lang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국경에서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200km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떨어져 있으며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강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강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, Lo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강의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대강이 합친곳입니다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9143999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o-KR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산업공단 개발 계획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algn="just">
              <a:lnSpc>
                <a:spcPct val="150000"/>
              </a:lnSpc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2020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년까지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성 산업 공단 개발 계획 조정에 관한 국무총리의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2014/12/10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일 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2501/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-KTN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호 문서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    	</a:t>
            </a:r>
          </a:p>
          <a:p>
            <a:pPr marL="109728" algn="just">
              <a:lnSpc>
                <a:spcPct val="150000"/>
              </a:lnSpc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2020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년까지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2,319ha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의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개의 산업 공단으로 총체 계획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Thuy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Cam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Nong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및 </a:t>
            </a:r>
            <a:r>
              <a:rPr lang="en-US" altLang="ko-KR" sz="1700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ko-KR" sz="17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ko-KR" altLang="en-US" sz="1700" dirty="0" smtClean="0"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8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8175" y="228600"/>
            <a:ext cx="5724525" cy="6371764"/>
            <a:chOff x="825" y="5"/>
            <a:chExt cx="10406" cy="13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5" y="271"/>
              <a:ext cx="10406" cy="13568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" y="5"/>
              <a:ext cx="10406" cy="614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3" y="619"/>
              <a:ext cx="2478" cy="3369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21" y="7176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92" y="5728"/>
              <a:ext cx="1231" cy="267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3" y="5694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69" y="6054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22" y="6905"/>
              <a:ext cx="1424" cy="267"/>
            </a:xfrm>
            <a:prstGeom prst="rect">
              <a:avLst/>
            </a:prstGeom>
            <a:noFill/>
          </p:spPr>
        </p:pic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011" y="2870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6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6" y="266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6" y="46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6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6" y="266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6" y="46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011" y="2870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6" y="266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6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6" y="46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6" y="266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6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6" y="46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2" y="342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33" y="3102"/>
              <a:ext cx="135" cy="327"/>
            </a:xfrm>
            <a:prstGeom prst="rect">
              <a:avLst/>
            </a:prstGeom>
            <a:noFill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118" y="5282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445" y="876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921" y="11176"/>
              <a:ext cx="1537" cy="267"/>
            </a:xfrm>
            <a:prstGeom prst="rect">
              <a:avLst/>
            </a:prstGeom>
            <a:noFill/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72" y="9699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80" y="7444"/>
              <a:ext cx="1424" cy="267"/>
            </a:xfrm>
            <a:prstGeom prst="rect">
              <a:avLst/>
            </a:prstGeom>
            <a:noFill/>
          </p:spPr>
        </p:pic>
        <p:sp>
          <p:nvSpPr>
            <p:cNvPr id="1044" name="AutoShape 20"/>
            <p:cNvSpPr>
              <a:spLocks/>
            </p:cNvSpPr>
            <p:nvPr/>
          </p:nvSpPr>
          <p:spPr bwMode="auto">
            <a:xfrm>
              <a:off x="3056" y="2918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3"/>
                </a:cxn>
                <a:cxn ang="0">
                  <a:pos x="8" y="143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8"/>
                </a:cxn>
                <a:cxn ang="0">
                  <a:pos x="79" y="118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6" y="124"/>
                </a:cxn>
                <a:cxn ang="0">
                  <a:pos x="38" y="124"/>
                </a:cxn>
                <a:cxn ang="0">
                  <a:pos x="38" y="143"/>
                </a:cxn>
                <a:cxn ang="0">
                  <a:pos x="46" y="143"/>
                </a:cxn>
                <a:cxn ang="0">
                  <a:pos x="46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3"/>
                </a:cxn>
                <a:cxn ang="0">
                  <a:pos x="85" y="143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4" y="124"/>
                </a:cxn>
                <a:cxn ang="0">
                  <a:pos x="114" y="143"/>
                </a:cxn>
                <a:cxn ang="0">
                  <a:pos x="123" y="143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2" y="124"/>
                </a:cxn>
                <a:cxn ang="0">
                  <a:pos x="152" y="143"/>
                </a:cxn>
                <a:cxn ang="0">
                  <a:pos x="161" y="143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3"/>
                </a:cxn>
                <a:cxn ang="0">
                  <a:pos x="206" y="143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8"/>
                </a:cxn>
                <a:cxn ang="0">
                  <a:pos x="206" y="118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3"/>
                  </a:lnTo>
                  <a:lnTo>
                    <a:pt x="8" y="143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8"/>
                  </a:lnTo>
                  <a:lnTo>
                    <a:pt x="79" y="118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6" y="124"/>
                  </a:moveTo>
                  <a:lnTo>
                    <a:pt x="38" y="124"/>
                  </a:lnTo>
                  <a:lnTo>
                    <a:pt x="38" y="143"/>
                  </a:lnTo>
                  <a:lnTo>
                    <a:pt x="46" y="143"/>
                  </a:lnTo>
                  <a:lnTo>
                    <a:pt x="46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3"/>
                  </a:lnTo>
                  <a:lnTo>
                    <a:pt x="85" y="143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4" y="124"/>
                  </a:lnTo>
                  <a:lnTo>
                    <a:pt x="114" y="143"/>
                  </a:lnTo>
                  <a:lnTo>
                    <a:pt x="123" y="143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2" y="124"/>
                  </a:lnTo>
                  <a:lnTo>
                    <a:pt x="152" y="143"/>
                  </a:lnTo>
                  <a:lnTo>
                    <a:pt x="161" y="143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3"/>
                  </a:lnTo>
                  <a:lnTo>
                    <a:pt x="206" y="143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8"/>
                  </a:lnTo>
                  <a:lnTo>
                    <a:pt x="206" y="118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5395" y="5259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5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6" y="300"/>
                </a:cxn>
                <a:cxn ang="0">
                  <a:pos x="266" y="266"/>
                </a:cxn>
                <a:cxn ang="0">
                  <a:pos x="299" y="217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6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5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6" y="300"/>
                  </a:lnTo>
                  <a:lnTo>
                    <a:pt x="266" y="266"/>
                  </a:lnTo>
                  <a:lnTo>
                    <a:pt x="299" y="217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6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5395" y="5259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7"/>
                </a:cxn>
                <a:cxn ang="0">
                  <a:pos x="266" y="266"/>
                </a:cxn>
                <a:cxn ang="0">
                  <a:pos x="216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5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6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7"/>
                  </a:lnTo>
                  <a:lnTo>
                    <a:pt x="266" y="266"/>
                  </a:lnTo>
                  <a:lnTo>
                    <a:pt x="216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5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6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409" y="5520"/>
              <a:ext cx="135" cy="174"/>
            </a:xfrm>
            <a:prstGeom prst="rect">
              <a:avLst/>
            </a:prstGeom>
            <a:noFill/>
          </p:spPr>
        </p:pic>
        <p:sp>
          <p:nvSpPr>
            <p:cNvPr id="1048" name="AutoShape 24"/>
            <p:cNvSpPr>
              <a:spLocks/>
            </p:cNvSpPr>
            <p:nvPr/>
          </p:nvSpPr>
          <p:spPr bwMode="auto">
            <a:xfrm>
              <a:off x="5433" y="5337"/>
              <a:ext cx="207" cy="184"/>
            </a:xfrm>
            <a:custGeom>
              <a:avLst/>
              <a:gdLst/>
              <a:ahLst/>
              <a:cxnLst>
                <a:cxn ang="0">
                  <a:pos x="42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7" y="184"/>
                </a:cxn>
                <a:cxn ang="0">
                  <a:pos x="207" y="143"/>
                </a:cxn>
                <a:cxn ang="0">
                  <a:pos x="9" y="143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8"/>
                </a:cxn>
                <a:cxn ang="0">
                  <a:pos x="80" y="118"/>
                </a:cxn>
                <a:cxn ang="0">
                  <a:pos x="80" y="117"/>
                </a:cxn>
                <a:cxn ang="0">
                  <a:pos x="42" y="117"/>
                </a:cxn>
                <a:cxn ang="0">
                  <a:pos x="42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3"/>
                </a:cxn>
                <a:cxn ang="0">
                  <a:pos x="47" y="143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3"/>
                </a:cxn>
                <a:cxn ang="0">
                  <a:pos x="85" y="143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3"/>
                </a:cxn>
                <a:cxn ang="0">
                  <a:pos x="124" y="143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3"/>
                </a:cxn>
                <a:cxn ang="0">
                  <a:pos x="162" y="143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2" y="143"/>
                </a:cxn>
                <a:cxn ang="0">
                  <a:pos x="207" y="143"/>
                </a:cxn>
                <a:cxn ang="0">
                  <a:pos x="207" y="124"/>
                </a:cxn>
                <a:cxn ang="0">
                  <a:pos x="119" y="79"/>
                </a:cxn>
                <a:cxn ang="0">
                  <a:pos x="80" y="118"/>
                </a:cxn>
                <a:cxn ang="0">
                  <a:pos x="207" y="118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2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2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7" y="184"/>
                  </a:lnTo>
                  <a:lnTo>
                    <a:pt x="207" y="143"/>
                  </a:lnTo>
                  <a:lnTo>
                    <a:pt x="9" y="143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8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42" y="117"/>
                  </a:lnTo>
                  <a:lnTo>
                    <a:pt x="42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3"/>
                  </a:lnTo>
                  <a:lnTo>
                    <a:pt x="47" y="143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3"/>
                  </a:lnTo>
                  <a:lnTo>
                    <a:pt x="85" y="143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3"/>
                  </a:lnTo>
                  <a:lnTo>
                    <a:pt x="124" y="143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3"/>
                  </a:lnTo>
                  <a:lnTo>
                    <a:pt x="162" y="143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2" y="143"/>
                  </a:lnTo>
                  <a:lnTo>
                    <a:pt x="207" y="143"/>
                  </a:lnTo>
                  <a:lnTo>
                    <a:pt x="207" y="124"/>
                  </a:lnTo>
                  <a:close/>
                  <a:moveTo>
                    <a:pt x="119" y="79"/>
                  </a:moveTo>
                  <a:lnTo>
                    <a:pt x="80" y="118"/>
                  </a:lnTo>
                  <a:lnTo>
                    <a:pt x="207" y="118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2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361" y="5202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5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6" y="300"/>
                </a:cxn>
                <a:cxn ang="0">
                  <a:pos x="266" y="266"/>
                </a:cxn>
                <a:cxn ang="0">
                  <a:pos x="299" y="217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6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5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6" y="300"/>
                  </a:lnTo>
                  <a:lnTo>
                    <a:pt x="266" y="266"/>
                  </a:lnTo>
                  <a:lnTo>
                    <a:pt x="299" y="217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6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361" y="5202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7"/>
                </a:cxn>
                <a:cxn ang="0">
                  <a:pos x="266" y="266"/>
                </a:cxn>
                <a:cxn ang="0">
                  <a:pos x="216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5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6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7"/>
                  </a:lnTo>
                  <a:lnTo>
                    <a:pt x="266" y="266"/>
                  </a:lnTo>
                  <a:lnTo>
                    <a:pt x="216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5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6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382" y="5433"/>
              <a:ext cx="135" cy="299"/>
            </a:xfrm>
            <a:prstGeom prst="rect">
              <a:avLst/>
            </a:prstGeom>
            <a:noFill/>
          </p:spPr>
        </p:pic>
        <p:sp>
          <p:nvSpPr>
            <p:cNvPr id="1052" name="AutoShape 28"/>
            <p:cNvSpPr>
              <a:spLocks/>
            </p:cNvSpPr>
            <p:nvPr/>
          </p:nvSpPr>
          <p:spPr bwMode="auto">
            <a:xfrm>
              <a:off x="7406" y="5249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7" y="183"/>
                </a:cxn>
                <a:cxn ang="0">
                  <a:pos x="207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7"/>
                </a:cxn>
                <a:cxn ang="0">
                  <a:pos x="80" y="117"/>
                </a:cxn>
                <a:cxn ang="0">
                  <a:pos x="80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4" y="142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2" y="142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1" y="142"/>
                </a:cxn>
                <a:cxn ang="0">
                  <a:pos x="207" y="142"/>
                </a:cxn>
                <a:cxn ang="0">
                  <a:pos x="207" y="124"/>
                </a:cxn>
                <a:cxn ang="0">
                  <a:pos x="119" y="78"/>
                </a:cxn>
                <a:cxn ang="0">
                  <a:pos x="80" y="117"/>
                </a:cxn>
                <a:cxn ang="0">
                  <a:pos x="207" y="117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3"/>
                </a:cxn>
                <a:cxn ang="0">
                  <a:pos x="119" y="113"/>
                </a:cxn>
                <a:cxn ang="0">
                  <a:pos x="119" y="78"/>
                </a:cxn>
                <a:cxn ang="0">
                  <a:pos x="80" y="78"/>
                </a:cxn>
                <a:cxn ang="0">
                  <a:pos x="41" y="117"/>
                </a:cxn>
                <a:cxn ang="0">
                  <a:pos x="80" y="117"/>
                </a:cxn>
                <a:cxn ang="0">
                  <a:pos x="80" y="78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3"/>
                </a:cxn>
                <a:cxn ang="0">
                  <a:pos x="157" y="113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7" y="183"/>
                  </a:lnTo>
                  <a:lnTo>
                    <a:pt x="207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7"/>
                  </a:lnTo>
                  <a:lnTo>
                    <a:pt x="80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1" y="142"/>
                  </a:lnTo>
                  <a:lnTo>
                    <a:pt x="207" y="142"/>
                  </a:lnTo>
                  <a:lnTo>
                    <a:pt x="207" y="124"/>
                  </a:lnTo>
                  <a:close/>
                  <a:moveTo>
                    <a:pt x="119" y="78"/>
                  </a:moveTo>
                  <a:lnTo>
                    <a:pt x="80" y="117"/>
                  </a:lnTo>
                  <a:lnTo>
                    <a:pt x="207" y="117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57" y="113"/>
                  </a:lnTo>
                  <a:lnTo>
                    <a:pt x="119" y="113"/>
                  </a:lnTo>
                  <a:lnTo>
                    <a:pt x="119" y="78"/>
                  </a:lnTo>
                  <a:close/>
                  <a:moveTo>
                    <a:pt x="80" y="78"/>
                  </a:moveTo>
                  <a:lnTo>
                    <a:pt x="41" y="117"/>
                  </a:lnTo>
                  <a:lnTo>
                    <a:pt x="80" y="117"/>
                  </a:lnTo>
                  <a:lnTo>
                    <a:pt x="80" y="78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3"/>
                  </a:lnTo>
                  <a:lnTo>
                    <a:pt x="157" y="11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9343" y="5654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5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6"/>
                </a:cxn>
                <a:cxn ang="0">
                  <a:pos x="46" y="266"/>
                </a:cxn>
                <a:cxn ang="0">
                  <a:pos x="95" y="299"/>
                </a:cxn>
                <a:cxn ang="0">
                  <a:pos x="156" y="312"/>
                </a:cxn>
                <a:cxn ang="0">
                  <a:pos x="217" y="299"/>
                </a:cxn>
                <a:cxn ang="0">
                  <a:pos x="266" y="266"/>
                </a:cxn>
                <a:cxn ang="0">
                  <a:pos x="300" y="216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6" y="45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5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6"/>
                  </a:lnTo>
                  <a:lnTo>
                    <a:pt x="46" y="266"/>
                  </a:lnTo>
                  <a:lnTo>
                    <a:pt x="95" y="299"/>
                  </a:lnTo>
                  <a:lnTo>
                    <a:pt x="156" y="312"/>
                  </a:lnTo>
                  <a:lnTo>
                    <a:pt x="217" y="299"/>
                  </a:lnTo>
                  <a:lnTo>
                    <a:pt x="266" y="266"/>
                  </a:lnTo>
                  <a:lnTo>
                    <a:pt x="300" y="216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6" y="45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9343" y="5654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6"/>
                </a:cxn>
                <a:cxn ang="0">
                  <a:pos x="266" y="266"/>
                </a:cxn>
                <a:cxn ang="0">
                  <a:pos x="217" y="299"/>
                </a:cxn>
                <a:cxn ang="0">
                  <a:pos x="156" y="312"/>
                </a:cxn>
                <a:cxn ang="0">
                  <a:pos x="95" y="299"/>
                </a:cxn>
                <a:cxn ang="0">
                  <a:pos x="46" y="266"/>
                </a:cxn>
                <a:cxn ang="0">
                  <a:pos x="12" y="216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5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6" y="45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6"/>
                  </a:lnTo>
                  <a:lnTo>
                    <a:pt x="266" y="266"/>
                  </a:lnTo>
                  <a:lnTo>
                    <a:pt x="217" y="299"/>
                  </a:lnTo>
                  <a:lnTo>
                    <a:pt x="156" y="312"/>
                  </a:lnTo>
                  <a:lnTo>
                    <a:pt x="95" y="299"/>
                  </a:lnTo>
                  <a:lnTo>
                    <a:pt x="46" y="266"/>
                  </a:lnTo>
                  <a:lnTo>
                    <a:pt x="12" y="216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5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6" y="45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268" y="5543"/>
              <a:ext cx="223" cy="174"/>
            </a:xfrm>
            <a:prstGeom prst="rect">
              <a:avLst/>
            </a:prstGeom>
            <a:noFill/>
          </p:spPr>
        </p:pic>
        <p:sp>
          <p:nvSpPr>
            <p:cNvPr id="1056" name="AutoShape 32"/>
            <p:cNvSpPr>
              <a:spLocks/>
            </p:cNvSpPr>
            <p:nvPr/>
          </p:nvSpPr>
          <p:spPr bwMode="auto">
            <a:xfrm>
              <a:off x="9387" y="5701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8887" y="6771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6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7" y="266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7" y="46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6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7" y="266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7" y="46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887" y="6771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7" y="266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6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7" y="46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7" y="266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6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7" y="46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908" y="7002"/>
              <a:ext cx="135" cy="174"/>
            </a:xfrm>
            <a:prstGeom prst="rect">
              <a:avLst/>
            </a:prstGeom>
            <a:noFill/>
          </p:spPr>
        </p:pic>
        <p:sp>
          <p:nvSpPr>
            <p:cNvPr id="1060" name="AutoShape 36"/>
            <p:cNvSpPr>
              <a:spLocks/>
            </p:cNvSpPr>
            <p:nvPr/>
          </p:nvSpPr>
          <p:spPr bwMode="auto">
            <a:xfrm>
              <a:off x="8931" y="6818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6" y="183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8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3"/>
                </a:cxn>
                <a:cxn ang="0">
                  <a:pos x="118" y="113"/>
                </a:cxn>
                <a:cxn ang="0">
                  <a:pos x="118" y="78"/>
                </a:cxn>
                <a:cxn ang="0">
                  <a:pos x="79" y="78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8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3"/>
                </a:cxn>
                <a:cxn ang="0">
                  <a:pos x="156" y="113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6" y="183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8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56" y="113"/>
                  </a:lnTo>
                  <a:lnTo>
                    <a:pt x="118" y="113"/>
                  </a:lnTo>
                  <a:lnTo>
                    <a:pt x="118" y="78"/>
                  </a:lnTo>
                  <a:close/>
                  <a:moveTo>
                    <a:pt x="79" y="78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8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3"/>
                  </a:lnTo>
                  <a:lnTo>
                    <a:pt x="156" y="1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7534" y="6873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6" y="13"/>
                </a:cxn>
                <a:cxn ang="0">
                  <a:pos x="46" y="46"/>
                </a:cxn>
                <a:cxn ang="0">
                  <a:pos x="13" y="96"/>
                </a:cxn>
                <a:cxn ang="0">
                  <a:pos x="0" y="156"/>
                </a:cxn>
                <a:cxn ang="0">
                  <a:pos x="13" y="217"/>
                </a:cxn>
                <a:cxn ang="0">
                  <a:pos x="46" y="267"/>
                </a:cxn>
                <a:cxn ang="0">
                  <a:pos x="96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7" y="267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6"/>
                </a:cxn>
                <a:cxn ang="0">
                  <a:pos x="267" y="46"/>
                </a:cxn>
                <a:cxn ang="0">
                  <a:pos x="217" y="13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6" y="13"/>
                  </a:lnTo>
                  <a:lnTo>
                    <a:pt x="46" y="46"/>
                  </a:lnTo>
                  <a:lnTo>
                    <a:pt x="13" y="96"/>
                  </a:lnTo>
                  <a:lnTo>
                    <a:pt x="0" y="156"/>
                  </a:lnTo>
                  <a:lnTo>
                    <a:pt x="13" y="217"/>
                  </a:lnTo>
                  <a:lnTo>
                    <a:pt x="46" y="267"/>
                  </a:lnTo>
                  <a:lnTo>
                    <a:pt x="96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7" y="267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6"/>
                  </a:lnTo>
                  <a:lnTo>
                    <a:pt x="267" y="46"/>
                  </a:lnTo>
                  <a:lnTo>
                    <a:pt x="217" y="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7534" y="6873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7" y="267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6" y="300"/>
                </a:cxn>
                <a:cxn ang="0">
                  <a:pos x="46" y="267"/>
                </a:cxn>
                <a:cxn ang="0">
                  <a:pos x="13" y="217"/>
                </a:cxn>
                <a:cxn ang="0">
                  <a:pos x="0" y="156"/>
                </a:cxn>
                <a:cxn ang="0">
                  <a:pos x="13" y="96"/>
                </a:cxn>
                <a:cxn ang="0">
                  <a:pos x="46" y="46"/>
                </a:cxn>
                <a:cxn ang="0">
                  <a:pos x="96" y="13"/>
                </a:cxn>
                <a:cxn ang="0">
                  <a:pos x="156" y="0"/>
                </a:cxn>
                <a:cxn ang="0">
                  <a:pos x="217" y="13"/>
                </a:cxn>
                <a:cxn ang="0">
                  <a:pos x="267" y="46"/>
                </a:cxn>
                <a:cxn ang="0">
                  <a:pos x="300" y="96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7" y="267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6" y="300"/>
                  </a:lnTo>
                  <a:lnTo>
                    <a:pt x="46" y="267"/>
                  </a:lnTo>
                  <a:lnTo>
                    <a:pt x="13" y="217"/>
                  </a:lnTo>
                  <a:lnTo>
                    <a:pt x="0" y="156"/>
                  </a:lnTo>
                  <a:lnTo>
                    <a:pt x="13" y="96"/>
                  </a:lnTo>
                  <a:lnTo>
                    <a:pt x="46" y="46"/>
                  </a:lnTo>
                  <a:lnTo>
                    <a:pt x="96" y="13"/>
                  </a:lnTo>
                  <a:lnTo>
                    <a:pt x="156" y="0"/>
                  </a:lnTo>
                  <a:lnTo>
                    <a:pt x="217" y="13"/>
                  </a:lnTo>
                  <a:lnTo>
                    <a:pt x="267" y="46"/>
                  </a:lnTo>
                  <a:lnTo>
                    <a:pt x="300" y="96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555" y="7104"/>
              <a:ext cx="135" cy="340"/>
            </a:xfrm>
            <a:prstGeom prst="rect">
              <a:avLst/>
            </a:prstGeom>
            <a:noFill/>
          </p:spPr>
        </p:pic>
        <p:sp>
          <p:nvSpPr>
            <p:cNvPr id="1064" name="AutoShape 40"/>
            <p:cNvSpPr>
              <a:spLocks/>
            </p:cNvSpPr>
            <p:nvPr/>
          </p:nvSpPr>
          <p:spPr bwMode="auto">
            <a:xfrm>
              <a:off x="7578" y="6920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6" y="183"/>
                </a:cxn>
                <a:cxn ang="0">
                  <a:pos x="206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3"/>
                </a:cxn>
                <a:cxn ang="0">
                  <a:pos x="118" y="113"/>
                </a:cxn>
                <a:cxn ang="0">
                  <a:pos x="118" y="79"/>
                </a:cxn>
                <a:cxn ang="0">
                  <a:pos x="79" y="78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8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3"/>
                </a:cxn>
                <a:cxn ang="0">
                  <a:pos x="156" y="113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6" y="183"/>
                  </a:lnTo>
                  <a:lnTo>
                    <a:pt x="206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56" y="113"/>
                  </a:lnTo>
                  <a:lnTo>
                    <a:pt x="118" y="113"/>
                  </a:lnTo>
                  <a:lnTo>
                    <a:pt x="118" y="79"/>
                  </a:lnTo>
                  <a:close/>
                  <a:moveTo>
                    <a:pt x="79" y="78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8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3"/>
                  </a:lnTo>
                  <a:lnTo>
                    <a:pt x="156" y="1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8334" y="8363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5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6"/>
                </a:cxn>
                <a:cxn ang="0">
                  <a:pos x="45" y="266"/>
                </a:cxn>
                <a:cxn ang="0">
                  <a:pos x="95" y="299"/>
                </a:cxn>
                <a:cxn ang="0">
                  <a:pos x="156" y="312"/>
                </a:cxn>
                <a:cxn ang="0">
                  <a:pos x="216" y="299"/>
                </a:cxn>
                <a:cxn ang="0">
                  <a:pos x="266" y="266"/>
                </a:cxn>
                <a:cxn ang="0">
                  <a:pos x="299" y="216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5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5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6"/>
                  </a:lnTo>
                  <a:lnTo>
                    <a:pt x="45" y="266"/>
                  </a:lnTo>
                  <a:lnTo>
                    <a:pt x="95" y="299"/>
                  </a:lnTo>
                  <a:lnTo>
                    <a:pt x="156" y="312"/>
                  </a:lnTo>
                  <a:lnTo>
                    <a:pt x="216" y="299"/>
                  </a:lnTo>
                  <a:lnTo>
                    <a:pt x="266" y="266"/>
                  </a:lnTo>
                  <a:lnTo>
                    <a:pt x="299" y="216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5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8334" y="8363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6"/>
                </a:cxn>
                <a:cxn ang="0">
                  <a:pos x="266" y="266"/>
                </a:cxn>
                <a:cxn ang="0">
                  <a:pos x="216" y="299"/>
                </a:cxn>
                <a:cxn ang="0">
                  <a:pos x="156" y="312"/>
                </a:cxn>
                <a:cxn ang="0">
                  <a:pos x="95" y="299"/>
                </a:cxn>
                <a:cxn ang="0">
                  <a:pos x="45" y="266"/>
                </a:cxn>
                <a:cxn ang="0">
                  <a:pos x="12" y="216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5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5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6"/>
                  </a:lnTo>
                  <a:lnTo>
                    <a:pt x="266" y="266"/>
                  </a:lnTo>
                  <a:lnTo>
                    <a:pt x="216" y="299"/>
                  </a:lnTo>
                  <a:lnTo>
                    <a:pt x="156" y="312"/>
                  </a:lnTo>
                  <a:lnTo>
                    <a:pt x="95" y="299"/>
                  </a:lnTo>
                  <a:lnTo>
                    <a:pt x="45" y="266"/>
                  </a:lnTo>
                  <a:lnTo>
                    <a:pt x="12" y="216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5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5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355" y="8594"/>
              <a:ext cx="135" cy="174"/>
            </a:xfrm>
            <a:prstGeom prst="rect">
              <a:avLst/>
            </a:prstGeom>
            <a:noFill/>
          </p:spPr>
        </p:pic>
        <p:sp>
          <p:nvSpPr>
            <p:cNvPr id="1068" name="AutoShape 44"/>
            <p:cNvSpPr>
              <a:spLocks/>
            </p:cNvSpPr>
            <p:nvPr/>
          </p:nvSpPr>
          <p:spPr bwMode="auto">
            <a:xfrm>
              <a:off x="8379" y="8411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80" y="117"/>
                </a:cxn>
                <a:cxn ang="0">
                  <a:pos x="80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4" y="142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2" y="142"/>
                </a:cxn>
                <a:cxn ang="0">
                  <a:pos x="162" y="124"/>
                </a:cxn>
                <a:cxn ang="0">
                  <a:pos x="206" y="124"/>
                </a:cxn>
                <a:cxn ang="0">
                  <a:pos x="192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9" y="79"/>
                </a:cxn>
                <a:cxn ang="0">
                  <a:pos x="80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1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3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80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62" y="124"/>
                  </a:lnTo>
                  <a:close/>
                  <a:moveTo>
                    <a:pt x="206" y="124"/>
                  </a:moveTo>
                  <a:lnTo>
                    <a:pt x="192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9" y="79"/>
                  </a:moveTo>
                  <a:lnTo>
                    <a:pt x="80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1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3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9058" y="12045"/>
              <a:ext cx="2171" cy="1471"/>
            </a:xfrm>
            <a:prstGeom prst="rect">
              <a:avLst/>
            </a:prstGeom>
            <a:noFill/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8769" y="6048"/>
              <a:ext cx="300" cy="300"/>
            </a:xfrm>
            <a:prstGeom prst="rect">
              <a:avLst/>
            </a:prstGeom>
            <a:solidFill>
              <a:srgbClr val="ED1D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8769" y="6048"/>
              <a:ext cx="300" cy="300"/>
            </a:xfrm>
            <a:prstGeom prst="rect">
              <a:avLst/>
            </a:prstGeom>
            <a:noFill/>
            <a:ln w="17996">
              <a:solidFill>
                <a:srgbClr val="FFF2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282" y="7593"/>
              <a:ext cx="300" cy="300"/>
            </a:xfrm>
            <a:prstGeom prst="rect">
              <a:avLst/>
            </a:prstGeom>
            <a:solidFill>
              <a:srgbClr val="ED1D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0282" y="7593"/>
              <a:ext cx="300" cy="300"/>
            </a:xfrm>
            <a:prstGeom prst="rect">
              <a:avLst/>
            </a:prstGeom>
            <a:noFill/>
            <a:ln w="17996">
              <a:solidFill>
                <a:srgbClr val="FFF2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981" y="6452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790" y="6279"/>
              <a:ext cx="135" cy="174"/>
            </a:xfrm>
            <a:prstGeom prst="rect">
              <a:avLst/>
            </a:prstGeom>
            <a:noFill/>
          </p:spPr>
        </p:pic>
        <p:sp>
          <p:nvSpPr>
            <p:cNvPr id="1076" name="AutoShape 52"/>
            <p:cNvSpPr>
              <a:spLocks/>
            </p:cNvSpPr>
            <p:nvPr/>
          </p:nvSpPr>
          <p:spPr bwMode="auto">
            <a:xfrm>
              <a:off x="8813" y="6096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6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6" y="142"/>
                </a:cxn>
                <a:cxn ang="0">
                  <a:pos x="46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4" y="124"/>
                </a:cxn>
                <a:cxn ang="0">
                  <a:pos x="114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6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6" y="142"/>
                  </a:lnTo>
                  <a:lnTo>
                    <a:pt x="46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4" y="124"/>
                  </a:lnTo>
                  <a:lnTo>
                    <a:pt x="114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9509" y="799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304" y="7824"/>
              <a:ext cx="135" cy="174"/>
            </a:xfrm>
            <a:prstGeom prst="rect">
              <a:avLst/>
            </a:prstGeom>
            <a:noFill/>
          </p:spPr>
        </p:pic>
        <p:sp>
          <p:nvSpPr>
            <p:cNvPr id="1079" name="AutoShape 55"/>
            <p:cNvSpPr>
              <a:spLocks/>
            </p:cNvSpPr>
            <p:nvPr/>
          </p:nvSpPr>
          <p:spPr bwMode="auto">
            <a:xfrm>
              <a:off x="10328" y="7641"/>
              <a:ext cx="207" cy="184"/>
            </a:xfrm>
            <a:custGeom>
              <a:avLst/>
              <a:gdLst/>
              <a:ahLst/>
              <a:cxnLst>
                <a:cxn ang="0">
                  <a:pos x="42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7" y="184"/>
                </a:cxn>
                <a:cxn ang="0">
                  <a:pos x="207" y="143"/>
                </a:cxn>
                <a:cxn ang="0">
                  <a:pos x="9" y="143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8"/>
                </a:cxn>
                <a:cxn ang="0">
                  <a:pos x="80" y="118"/>
                </a:cxn>
                <a:cxn ang="0">
                  <a:pos x="80" y="117"/>
                </a:cxn>
                <a:cxn ang="0">
                  <a:pos x="42" y="117"/>
                </a:cxn>
                <a:cxn ang="0">
                  <a:pos x="42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3"/>
                </a:cxn>
                <a:cxn ang="0">
                  <a:pos x="47" y="143"/>
                </a:cxn>
                <a:cxn ang="0">
                  <a:pos x="47" y="124"/>
                </a:cxn>
                <a:cxn ang="0">
                  <a:pos x="86" y="124"/>
                </a:cxn>
                <a:cxn ang="0">
                  <a:pos x="77" y="124"/>
                </a:cxn>
                <a:cxn ang="0">
                  <a:pos x="77" y="143"/>
                </a:cxn>
                <a:cxn ang="0">
                  <a:pos x="86" y="143"/>
                </a:cxn>
                <a:cxn ang="0">
                  <a:pos x="86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3"/>
                </a:cxn>
                <a:cxn ang="0">
                  <a:pos x="124" y="143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3"/>
                </a:cxn>
                <a:cxn ang="0">
                  <a:pos x="162" y="143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2" y="143"/>
                </a:cxn>
                <a:cxn ang="0">
                  <a:pos x="207" y="143"/>
                </a:cxn>
                <a:cxn ang="0">
                  <a:pos x="207" y="124"/>
                </a:cxn>
                <a:cxn ang="0">
                  <a:pos x="119" y="79"/>
                </a:cxn>
                <a:cxn ang="0">
                  <a:pos x="80" y="118"/>
                </a:cxn>
                <a:cxn ang="0">
                  <a:pos x="207" y="118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2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2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7" y="184"/>
                  </a:lnTo>
                  <a:lnTo>
                    <a:pt x="207" y="143"/>
                  </a:lnTo>
                  <a:lnTo>
                    <a:pt x="9" y="143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8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42" y="117"/>
                  </a:lnTo>
                  <a:lnTo>
                    <a:pt x="42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3"/>
                  </a:lnTo>
                  <a:lnTo>
                    <a:pt x="47" y="143"/>
                  </a:lnTo>
                  <a:lnTo>
                    <a:pt x="47" y="124"/>
                  </a:lnTo>
                  <a:close/>
                  <a:moveTo>
                    <a:pt x="86" y="124"/>
                  </a:moveTo>
                  <a:lnTo>
                    <a:pt x="77" y="124"/>
                  </a:lnTo>
                  <a:lnTo>
                    <a:pt x="77" y="143"/>
                  </a:lnTo>
                  <a:lnTo>
                    <a:pt x="86" y="143"/>
                  </a:lnTo>
                  <a:lnTo>
                    <a:pt x="86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3"/>
                  </a:lnTo>
                  <a:lnTo>
                    <a:pt x="124" y="143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3"/>
                  </a:lnTo>
                  <a:lnTo>
                    <a:pt x="162" y="143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2" y="143"/>
                  </a:lnTo>
                  <a:lnTo>
                    <a:pt x="207" y="143"/>
                  </a:lnTo>
                  <a:lnTo>
                    <a:pt x="207" y="124"/>
                  </a:lnTo>
                  <a:close/>
                  <a:moveTo>
                    <a:pt x="119" y="79"/>
                  </a:moveTo>
                  <a:lnTo>
                    <a:pt x="80" y="118"/>
                  </a:lnTo>
                  <a:lnTo>
                    <a:pt x="207" y="118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2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758" y="5506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880" y="6457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078" y="9280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7526" y="10729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5767" y="5786"/>
              <a:ext cx="135" cy="268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881" y="6731"/>
              <a:ext cx="135" cy="174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555" y="10980"/>
              <a:ext cx="135" cy="196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107" y="9525"/>
              <a:ext cx="135" cy="174"/>
            </a:xfrm>
            <a:prstGeom prst="rect">
              <a:avLst/>
            </a:prstGeom>
            <a:noFill/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194" y="2928"/>
              <a:ext cx="468" cy="198"/>
            </a:xfrm>
            <a:prstGeom prst="rect">
              <a:avLst/>
            </a:prstGeom>
            <a:noFill/>
          </p:spPr>
        </p:pic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2214" y="3144"/>
              <a:ext cx="740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40" y="149"/>
                </a:cxn>
              </a:cxnLst>
              <a:rect l="0" t="0" r="r" b="b"/>
              <a:pathLst>
                <a:path w="740" h="150">
                  <a:moveTo>
                    <a:pt x="0" y="0"/>
                  </a:moveTo>
                  <a:lnTo>
                    <a:pt x="490" y="0"/>
                  </a:lnTo>
                  <a:lnTo>
                    <a:pt x="740" y="149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0" name="Picture 66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907" y="4826"/>
              <a:ext cx="491" cy="198"/>
            </a:xfrm>
            <a:prstGeom prst="rect">
              <a:avLst/>
            </a:prstGeom>
            <a:noFill/>
          </p:spPr>
        </p:pic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928" y="5042"/>
              <a:ext cx="740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40" y="175"/>
                </a:cxn>
              </a:cxnLst>
              <a:rect l="0" t="0" r="r" b="b"/>
              <a:pathLst>
                <a:path w="740" h="176">
                  <a:moveTo>
                    <a:pt x="0" y="0"/>
                  </a:moveTo>
                  <a:lnTo>
                    <a:pt x="490" y="0"/>
                  </a:lnTo>
                  <a:lnTo>
                    <a:pt x="740" y="175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6532" y="5202"/>
              <a:ext cx="382" cy="198"/>
            </a:xfrm>
            <a:prstGeom prst="rect">
              <a:avLst/>
            </a:prstGeom>
            <a:noFill/>
          </p:spPr>
        </p:pic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553" y="5419"/>
              <a:ext cx="733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33" y="163"/>
                </a:cxn>
              </a:cxnLst>
              <a:rect l="0" t="0" r="r" b="b"/>
              <a:pathLst>
                <a:path w="733" h="164">
                  <a:moveTo>
                    <a:pt x="0" y="0"/>
                  </a:moveTo>
                  <a:lnTo>
                    <a:pt x="490" y="0"/>
                  </a:lnTo>
                  <a:lnTo>
                    <a:pt x="733" y="163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069" y="5566"/>
              <a:ext cx="383" cy="198"/>
            </a:xfrm>
            <a:prstGeom prst="rect">
              <a:avLst/>
            </a:prstGeom>
            <a:noFill/>
          </p:spPr>
        </p:pic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8089" y="5782"/>
              <a:ext cx="562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0"/>
                </a:cxn>
                <a:cxn ang="0">
                  <a:pos x="561" y="163"/>
                </a:cxn>
              </a:cxnLst>
              <a:rect l="0" t="0" r="r" b="b"/>
              <a:pathLst>
                <a:path w="562" h="164">
                  <a:moveTo>
                    <a:pt x="0" y="0"/>
                  </a:moveTo>
                  <a:lnTo>
                    <a:pt x="390" y="0"/>
                  </a:lnTo>
                  <a:lnTo>
                    <a:pt x="561" y="163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4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4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114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4" y="57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4" y="5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4" y="5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3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3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3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3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4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4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114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4" y="57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4" y="5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4" y="5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3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3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3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3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9158" y="5963"/>
              <a:ext cx="0" cy="190"/>
            </a:xfrm>
            <a:prstGeom prst="line">
              <a:avLst/>
            </a:prstGeom>
            <a:noFill/>
            <a:ln w="47524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9196" y="5979"/>
              <a:ext cx="100" cy="158"/>
            </a:xfrm>
            <a:custGeom>
              <a:avLst/>
              <a:gdLst/>
              <a:ahLst/>
              <a:cxnLst>
                <a:cxn ang="0">
                  <a:pos x="65" y="102"/>
                </a:cxn>
                <a:cxn ang="0">
                  <a:pos x="65" y="112"/>
                </a:cxn>
                <a:cxn ang="0">
                  <a:pos x="64" y="119"/>
                </a:cxn>
                <a:cxn ang="0">
                  <a:pos x="61" y="123"/>
                </a:cxn>
                <a:cxn ang="0">
                  <a:pos x="59" y="127"/>
                </a:cxn>
                <a:cxn ang="0">
                  <a:pos x="56" y="129"/>
                </a:cxn>
                <a:cxn ang="0">
                  <a:pos x="50" y="129"/>
                </a:cxn>
                <a:cxn ang="0">
                  <a:pos x="45" y="129"/>
                </a:cxn>
                <a:cxn ang="0">
                  <a:pos x="36" y="78"/>
                </a:cxn>
                <a:cxn ang="0">
                  <a:pos x="36" y="76"/>
                </a:cxn>
                <a:cxn ang="0">
                  <a:pos x="45" y="28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65" y="56"/>
                </a:cxn>
                <a:cxn ang="0">
                  <a:pos x="99" y="56"/>
                </a:cxn>
                <a:cxn ang="0">
                  <a:pos x="99" y="54"/>
                </a:cxn>
                <a:cxn ang="0">
                  <a:pos x="98" y="42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2" y="1"/>
                </a:cxn>
                <a:cxn ang="0">
                  <a:pos x="25" y="5"/>
                </a:cxn>
                <a:cxn ang="0">
                  <a:pos x="18" y="8"/>
                </a:cxn>
                <a:cxn ang="0">
                  <a:pos x="0" y="60"/>
                </a:cxn>
                <a:cxn ang="0">
                  <a:pos x="0" y="78"/>
                </a:cxn>
                <a:cxn ang="0">
                  <a:pos x="0" y="96"/>
                </a:cxn>
                <a:cxn ang="0">
                  <a:pos x="25" y="152"/>
                </a:cxn>
                <a:cxn ang="0">
                  <a:pos x="41" y="157"/>
                </a:cxn>
                <a:cxn ang="0">
                  <a:pos x="50" y="157"/>
                </a:cxn>
                <a:cxn ang="0">
                  <a:pos x="67" y="157"/>
                </a:cxn>
                <a:cxn ang="0">
                  <a:pos x="99" y="103"/>
                </a:cxn>
                <a:cxn ang="0">
                  <a:pos x="99" y="101"/>
                </a:cxn>
                <a:cxn ang="0">
                  <a:pos x="99" y="99"/>
                </a:cxn>
                <a:cxn ang="0">
                  <a:pos x="99" y="98"/>
                </a:cxn>
                <a:cxn ang="0">
                  <a:pos x="99" y="97"/>
                </a:cxn>
                <a:cxn ang="0">
                  <a:pos x="99" y="96"/>
                </a:cxn>
                <a:cxn ang="0">
                  <a:pos x="99" y="95"/>
                </a:cxn>
                <a:cxn ang="0">
                  <a:pos x="65" y="95"/>
                </a:cxn>
                <a:cxn ang="0">
                  <a:pos x="65" y="102"/>
                </a:cxn>
              </a:cxnLst>
              <a:rect l="0" t="0" r="r" b="b"/>
              <a:pathLst>
                <a:path w="100" h="158">
                  <a:moveTo>
                    <a:pt x="65" y="102"/>
                  </a:moveTo>
                  <a:lnTo>
                    <a:pt x="65" y="112"/>
                  </a:lnTo>
                  <a:lnTo>
                    <a:pt x="64" y="119"/>
                  </a:lnTo>
                  <a:lnTo>
                    <a:pt x="61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0" y="129"/>
                  </a:lnTo>
                  <a:lnTo>
                    <a:pt x="45" y="129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45" y="28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65" y="56"/>
                  </a:lnTo>
                  <a:lnTo>
                    <a:pt x="99" y="56"/>
                  </a:lnTo>
                  <a:lnTo>
                    <a:pt x="99" y="54"/>
                  </a:lnTo>
                  <a:lnTo>
                    <a:pt x="98" y="42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25" y="152"/>
                  </a:lnTo>
                  <a:lnTo>
                    <a:pt x="41" y="157"/>
                  </a:lnTo>
                  <a:lnTo>
                    <a:pt x="50" y="157"/>
                  </a:lnTo>
                  <a:lnTo>
                    <a:pt x="67" y="157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65" y="95"/>
                  </a:lnTo>
                  <a:lnTo>
                    <a:pt x="65" y="102"/>
                  </a:lnTo>
                  <a:close/>
                </a:path>
              </a:pathLst>
            </a:custGeom>
            <a:noFill/>
            <a:ln w="25197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9315" y="6061"/>
              <a:ext cx="62" cy="31"/>
            </a:xfrm>
            <a:prstGeom prst="rect">
              <a:avLst/>
            </a:prstGeom>
            <a:noFill/>
            <a:ln w="25197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9393" y="5984"/>
              <a:ext cx="88" cy="149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65" y="82"/>
                </a:cxn>
                <a:cxn ang="0">
                  <a:pos x="88" y="2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56" y="30"/>
                </a:cxn>
                <a:cxn ang="0">
                  <a:pos x="48" y="46"/>
                </a:cxn>
                <a:cxn ang="0">
                  <a:pos x="25" y="107"/>
                </a:cxn>
                <a:cxn ang="0">
                  <a:pos x="17" y="149"/>
                </a:cxn>
                <a:cxn ang="0">
                  <a:pos x="52" y="149"/>
                </a:cxn>
              </a:cxnLst>
              <a:rect l="0" t="0" r="r" b="b"/>
              <a:pathLst>
                <a:path w="88" h="149">
                  <a:moveTo>
                    <a:pt x="52" y="149"/>
                  </a:moveTo>
                  <a:lnTo>
                    <a:pt x="65" y="82"/>
                  </a:lnTo>
                  <a:lnTo>
                    <a:pt x="88" y="26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48" y="46"/>
                  </a:lnTo>
                  <a:lnTo>
                    <a:pt x="25" y="107"/>
                  </a:lnTo>
                  <a:lnTo>
                    <a:pt x="17" y="149"/>
                  </a:lnTo>
                  <a:lnTo>
                    <a:pt x="52" y="149"/>
                  </a:lnTo>
                  <a:close/>
                </a:path>
              </a:pathLst>
            </a:custGeom>
            <a:noFill/>
            <a:ln w="25197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9140" y="6176"/>
              <a:ext cx="356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" y="0"/>
                </a:cxn>
                <a:cxn ang="0">
                  <a:pos x="356" y="172"/>
                </a:cxn>
              </a:cxnLst>
              <a:rect l="0" t="0" r="r" b="b"/>
              <a:pathLst>
                <a:path w="356" h="172">
                  <a:moveTo>
                    <a:pt x="0" y="0"/>
                  </a:moveTo>
                  <a:lnTo>
                    <a:pt x="285" y="0"/>
                  </a:lnTo>
                  <a:lnTo>
                    <a:pt x="356" y="172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285875" y="1762125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HA HOA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68400" y="14605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IC-11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451100" y="27940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CAM KHE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438400" y="33528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YEN LAP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공업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892425" y="2959100"/>
            <a:ext cx="10922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SONG THAO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공업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504950" y="46355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TAN PHU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공업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733800" y="28194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 HA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632200" y="3606800"/>
            <a:ext cx="9906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TAM NONG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416425" y="2619375"/>
            <a:ext cx="11303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PHU NINH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381500" y="3162300"/>
            <a:ext cx="11049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DONG LANG 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공업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381500" y="3492500"/>
            <a:ext cx="1117600" cy="19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THUY VAN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098925" y="4216400"/>
            <a:ext cx="10541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 HA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공단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759200" y="5334000"/>
            <a:ext cx="10668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THANG SON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공업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194300" y="3848100"/>
            <a:ext cx="10287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BACH HAC </a:t>
            </a:r>
            <a:r>
              <a:rPr lang="ko-KR" altLang="en-US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공업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67000" y="233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556000" y="25019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IC-9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406900" y="26797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965700" y="28575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81800" y="304800"/>
            <a:ext cx="1905000" cy="1015663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성 산업공단 개발 총체 계획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92875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3" y="762000"/>
            <a:ext cx="8922327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ko-KR" altLang="en-US" b="1" dirty="0" smtClean="0">
                <a:solidFill>
                  <a:srgbClr val="C00000"/>
                </a:solidFill>
                <a:latin typeface="Times New Roman" pitchFamily="18" charset="0"/>
              </a:rPr>
              <a:t>교통 인프라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>
              <a:buNone/>
            </a:pPr>
            <a:endParaRPr lang="en-US" sz="5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성은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Con Minh – Lao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– Ha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– Hai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경제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회랑에 위치하며 국도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국도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32,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국도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32B,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국도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32C,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국도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70,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Bai – Lao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고속도로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호치민로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Lao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– Ha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– Hai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철고등과 같은 중요한 교통 경로를 갖추고 있고 많은 중앙 강이 흐르고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이는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성이 하노이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지역의 다른 지방과 온 나라의 성들과 유리하게 교류할 수 있게 좋은 조건입니다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교통 시스템은 지역에 합리적으로 분포되어 있으며 내륙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수로 및 철도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가지 교통수단이 있어서 내외부의 상품과 승객 유통에게 매우 편리합니다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현재 도로 시스템은 국도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지방 도로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도시 도로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현에 도로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읍에 도고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마을에 도로를 포함합니다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총 길이는 약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10,000 km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입니다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성은  홍강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강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Da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강인 세 개의 큰강이 흐르고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이 큰 강들은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Viet Tri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시에서 합칩니다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또한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Song Bua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와 같은 일부 지류가 있어 편리한 수로 시스템을 만들었습니다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에 수로의 총 길이는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248 km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이며 우기에는 예인선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바지선이 잘 작동할 수 있습니다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에서 개발 투자 조건에 대한 총괄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2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 </a:t>
            </a: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성 교통 연결 지도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28601" y="152400"/>
            <a:ext cx="9372601" cy="10427336"/>
            <a:chOff x="0" y="260"/>
            <a:chExt cx="14760" cy="164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39" y="260"/>
              <a:ext cx="23" cy="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873"/>
              <a:ext cx="14400" cy="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0" y="16439"/>
              <a:ext cx="654" cy="0"/>
            </a:xfrm>
            <a:prstGeom prst="line">
              <a:avLst/>
            </a:prstGeom>
            <a:noFill/>
            <a:ln w="362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9" y="16217"/>
              <a:ext cx="46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" y="16299"/>
              <a:ext cx="30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30"/>
          <p:cNvSpPr/>
          <p:nvPr/>
        </p:nvSpPr>
        <p:spPr>
          <a:xfrm>
            <a:off x="609600" y="1981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TUYEN QUANG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0" y="3657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 THO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01750" y="1718704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0243" y="3187102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57615" y="3949700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0" y="271848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79392" y="32064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3142" y="23050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92392" y="20764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4842" y="422910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7792" y="445735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24242" y="47431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5292" y="37147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04992" y="320357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16242" y="26730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4692" y="347151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13237" y="260508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03794" y="353184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95882" y="4974882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52978" y="525111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5B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07979" y="588451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55786" y="605597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70201" y="551306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5B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36785" y="4881562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15126" y="495299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48425" y="11811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 THANH </a:t>
            </a:r>
            <a:r>
              <a:rPr lang="ko-KR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국경 </a:t>
            </a:r>
            <a:endParaRPr lang="en-US" altLang="ko-K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86600" y="2819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 SON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77200" y="40386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 NINH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26670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 NGUYEN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85900" y="3705225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VIET TRI</a:t>
            </a:r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62200" y="3352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VINH PHUC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14700" y="35623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</a:t>
            </a:r>
            <a:r>
              <a:rPr lang="ko-KR" alt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공항</a:t>
            </a:r>
            <a:endParaRPr lang="en-US" altLang="ko-KR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05150" y="44767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NOI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5257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 BINH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76200" y="4648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LA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19600" y="45720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 NINH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53000" y="53340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DUONG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72200" y="56959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PHONG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km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38800" y="62484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 BINH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638925" y="60960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 BI </a:t>
            </a:r>
            <a:r>
              <a:rPr lang="ko-KR" alt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공항</a:t>
            </a:r>
            <a:endParaRPr lang="en-US" altLang="ko-KR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391400" y="5867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PHONG </a:t>
            </a:r>
            <a:r>
              <a:rPr lang="ko-KR" alt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항구</a:t>
            </a:r>
            <a:endParaRPr lang="en-US" altLang="ko-KR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48600" y="5410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CAI LAN </a:t>
            </a:r>
            <a:r>
              <a:rPr lang="ko-KR" alt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항구</a:t>
            </a:r>
            <a:endParaRPr lang="en-US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 rot="3208018">
            <a:off x="2718129" y="5452207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호치민 도로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 rot="20712177">
            <a:off x="1753987" y="2172175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호치민 도로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 rot="2958600">
            <a:off x="-67347" y="2836932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– LÀO CAI </a:t>
            </a:r>
            <a:r>
              <a:rPr lang="ko-KR" altLang="en-US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고속도로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 rot="2705117">
            <a:off x="-296185" y="2264340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 CAI 200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7744658">
            <a:off x="3134501" y="1002591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 BANG 310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 rot="3373144">
            <a:off x="259343" y="885713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GIANG 220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1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1354</Words>
  <Application>Microsoft Office PowerPoint</Application>
  <PresentationFormat>On-screen Show (4:3)</PresentationFormat>
  <Paragraphs>302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맺은 무역 협정들</vt:lpstr>
      <vt:lpstr>최저 임금이 지역의 다른 국가들과 경쟁적이다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 KHE 산업 공단의 투자 격려 및 투자 우대</vt:lpstr>
      <vt:lpstr>산업 공단에게 제공해주는 노동력</vt:lpstr>
      <vt:lpstr>CAM KHE 산업 공단 주면 지역의 인구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DucAnh</cp:lastModifiedBy>
  <cp:revision>1044</cp:revision>
  <cp:lastPrinted>2015-11-20T01:12:40Z</cp:lastPrinted>
  <dcterms:created xsi:type="dcterms:W3CDTF">2015-02-25T03:29:39Z</dcterms:created>
  <dcterms:modified xsi:type="dcterms:W3CDTF">2018-01-11T02:45:13Z</dcterms:modified>
</cp:coreProperties>
</file>