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3" r:id="rId2"/>
    <p:sldId id="330" r:id="rId3"/>
    <p:sldId id="364" r:id="rId4"/>
    <p:sldId id="339" r:id="rId5"/>
    <p:sldId id="257" r:id="rId6"/>
    <p:sldId id="352" r:id="rId7"/>
    <p:sldId id="351" r:id="rId8"/>
    <p:sldId id="353" r:id="rId9"/>
    <p:sldId id="356" r:id="rId10"/>
    <p:sldId id="370" r:id="rId11"/>
    <p:sldId id="354" r:id="rId12"/>
    <p:sldId id="357" r:id="rId13"/>
    <p:sldId id="372" r:id="rId14"/>
    <p:sldId id="312" r:id="rId15"/>
    <p:sldId id="375" r:id="rId16"/>
    <p:sldId id="376" r:id="rId17"/>
    <p:sldId id="316" r:id="rId18"/>
    <p:sldId id="374" r:id="rId19"/>
    <p:sldId id="365" r:id="rId20"/>
    <p:sldId id="371" r:id="rId21"/>
    <p:sldId id="275" r:id="rId22"/>
    <p:sldId id="369" r:id="rId23"/>
    <p:sldId id="295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086" autoAdjust="0"/>
  </p:normalViewPr>
  <p:slideViewPr>
    <p:cSldViewPr>
      <p:cViewPr>
        <p:scale>
          <a:sx n="100" d="100"/>
          <a:sy n="100" d="100"/>
        </p:scale>
        <p:origin x="-209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55535-26A9-46B3-96A4-F385AB827966}" type="doc">
      <dgm:prSet loTypeId="urn:microsoft.com/office/officeart/2005/8/layout/radial5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25D2E9F-197E-493A-8137-A6E55110F6B3}">
      <dgm:prSet phldrT="[Text]"/>
      <dgm:spPr>
        <a:solidFill>
          <a:srgbClr val="FF0000"/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富寿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1.370.000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A191E1-B68D-4FF8-8344-FCBAB4959007}" type="parTrans" cxnId="{252DAABD-CD44-4867-A92C-7E19BF28C824}">
      <dgm:prSet/>
      <dgm:spPr/>
      <dgm:t>
        <a:bodyPr/>
        <a:lstStyle/>
        <a:p>
          <a:endParaRPr lang="en-US"/>
        </a:p>
      </dgm:t>
    </dgm:pt>
    <dgm:pt modelId="{F541AF36-9A56-4881-BE71-F3FA6DD0C556}" type="sibTrans" cxnId="{252DAABD-CD44-4867-A92C-7E19BF28C824}">
      <dgm:prSet/>
      <dgm:spPr/>
      <dgm:t>
        <a:bodyPr/>
        <a:lstStyle/>
        <a:p>
          <a:endParaRPr lang="en-US"/>
        </a:p>
      </dgm:t>
    </dgm:pt>
    <dgm:pt modelId="{C1397B5A-C6AE-4FBF-AE08-BB09E01C80EE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宣光</a:t>
          </a: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746.700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8C2257-AE4A-4544-81DF-28BB8FC3C2C9}" type="parTrans" cxnId="{5EF8DE29-AA19-43DF-8F53-2A16A009B310}">
      <dgm:prSet/>
      <dgm:spPr/>
      <dgm:t>
        <a:bodyPr/>
        <a:lstStyle/>
        <a:p>
          <a:endParaRPr lang="en-US"/>
        </a:p>
      </dgm:t>
    </dgm:pt>
    <dgm:pt modelId="{8046BAC5-E024-4331-A880-5EF40AD5DAC6}" type="sibTrans" cxnId="{5EF8DE29-AA19-43DF-8F53-2A16A009B310}">
      <dgm:prSet/>
      <dgm:spPr/>
      <dgm:t>
        <a:bodyPr/>
        <a:lstStyle/>
        <a:p>
          <a:endParaRPr lang="en-US"/>
        </a:p>
      </dgm:t>
    </dgm:pt>
    <dgm:pt modelId="{2949A4BD-549D-4744-AC6A-DF6CA94A8638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河内</a:t>
          </a:r>
          <a:endParaRPr lang="en-US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7.588.000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E12A1D-3572-4B90-8DF4-3F9F9417BE5D}" type="parTrans" cxnId="{D3505432-EB0E-4838-942B-0B2244D37A50}">
      <dgm:prSet/>
      <dgm:spPr/>
      <dgm:t>
        <a:bodyPr/>
        <a:lstStyle/>
        <a:p>
          <a:endParaRPr lang="en-US"/>
        </a:p>
      </dgm:t>
    </dgm:pt>
    <dgm:pt modelId="{F0513A66-7BA2-4664-85E9-D326BE97A125}" type="sibTrans" cxnId="{D3505432-EB0E-4838-942B-0B2244D37A50}">
      <dgm:prSet/>
      <dgm:spPr/>
      <dgm:t>
        <a:bodyPr/>
        <a:lstStyle/>
        <a:p>
          <a:endParaRPr lang="en-US"/>
        </a:p>
      </dgm:t>
    </dgm:pt>
    <dgm:pt modelId="{126676F5-4532-4822-AB84-E43811CBC3AB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和平</a:t>
          </a: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808.200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AF25E-3920-4D2A-B8F4-FED842B64E87}" type="parTrans" cxnId="{9A098320-E81A-4FD4-804E-8BB2EF58810D}">
      <dgm:prSet/>
      <dgm:spPr/>
      <dgm:t>
        <a:bodyPr/>
        <a:lstStyle/>
        <a:p>
          <a:endParaRPr lang="en-US"/>
        </a:p>
      </dgm:t>
    </dgm:pt>
    <dgm:pt modelId="{093DA03F-0F99-4A34-8225-D0EECEB74200}" type="sibTrans" cxnId="{9A098320-E81A-4FD4-804E-8BB2EF58810D}">
      <dgm:prSet/>
      <dgm:spPr/>
      <dgm:t>
        <a:bodyPr/>
        <a:lstStyle/>
        <a:p>
          <a:endParaRPr lang="en-US"/>
        </a:p>
      </dgm:t>
    </dgm:pt>
    <dgm:pt modelId="{A5BAF692-6224-4E85-9FDC-FCA2183B4A55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山罗</a:t>
          </a: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1.149.000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9BA469-CFCF-4226-B219-E42B0CDBC3ED}" type="parTrans" cxnId="{0A27CB05-B6FF-4717-B777-8396C5C6C45C}">
      <dgm:prSet/>
      <dgm:spPr/>
      <dgm:t>
        <a:bodyPr/>
        <a:lstStyle/>
        <a:p>
          <a:endParaRPr lang="en-US"/>
        </a:p>
      </dgm:t>
    </dgm:pt>
    <dgm:pt modelId="{3917DB2F-B36D-49A0-8129-D0D6D839F3EA}" type="sibTrans" cxnId="{0A27CB05-B6FF-4717-B777-8396C5C6C45C}">
      <dgm:prSet/>
      <dgm:spPr/>
      <dgm:t>
        <a:bodyPr/>
        <a:lstStyle/>
        <a:p>
          <a:endParaRPr lang="en-US"/>
        </a:p>
      </dgm:t>
    </dgm:pt>
    <dgm:pt modelId="{E19BB301-56B3-4687-9421-82EA87DFB22F}">
      <dgm:prSet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永福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1.021.000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603D1-D2A1-4719-8723-17D8B7B524C6}" type="parTrans" cxnId="{F942DFB1-E181-40EA-8D95-E83E01DAF28A}">
      <dgm:prSet/>
      <dgm:spPr/>
      <dgm:t>
        <a:bodyPr/>
        <a:lstStyle/>
        <a:p>
          <a:endParaRPr lang="en-US"/>
        </a:p>
      </dgm:t>
    </dgm:pt>
    <dgm:pt modelId="{DEFB60D5-A5D0-4F8D-B77C-B267CD9EDC57}" type="sibTrans" cxnId="{F942DFB1-E181-40EA-8D95-E83E01DAF28A}">
      <dgm:prSet/>
      <dgm:spPr/>
      <dgm:t>
        <a:bodyPr/>
        <a:lstStyle/>
        <a:p>
          <a:endParaRPr lang="en-US"/>
        </a:p>
      </dgm:t>
    </dgm:pt>
    <dgm:pt modelId="{E2041FBA-1965-495B-9948-5E61053C4F34}">
      <dgm:prSet phldrT="[Text]" custScaleX="129256" custScaleY="64914" custRadScaleRad="94734" custRadScaleInc="-51555"/>
      <dgm:spPr/>
      <dgm:t>
        <a:bodyPr/>
        <a:lstStyle/>
        <a:p>
          <a:endParaRPr lang="en-US"/>
        </a:p>
      </dgm:t>
    </dgm:pt>
    <dgm:pt modelId="{B7D6CD87-7E37-43FA-AAB9-D1119826BF1D}" type="parTrans" cxnId="{1C0179D5-4548-4127-9B3D-3A0C6DCDDC95}">
      <dgm:prSet/>
      <dgm:spPr/>
      <dgm:t>
        <a:bodyPr/>
        <a:lstStyle/>
        <a:p>
          <a:endParaRPr lang="en-US"/>
        </a:p>
      </dgm:t>
    </dgm:pt>
    <dgm:pt modelId="{41D82C0B-9C2B-409D-B14B-FE24CD29BC3E}" type="sibTrans" cxnId="{1C0179D5-4548-4127-9B3D-3A0C6DCDDC95}">
      <dgm:prSet/>
      <dgm:spPr/>
      <dgm:t>
        <a:bodyPr/>
        <a:lstStyle/>
        <a:p>
          <a:endParaRPr lang="en-US"/>
        </a:p>
      </dgm:t>
    </dgm:pt>
    <dgm:pt modelId="{BBAC20A8-3679-4753-8459-A65BACAB447A}">
      <dgm:prSet phldrT="[Text]" custScaleX="129256" custScaleY="64914" custRadScaleRad="94734" custRadScaleInc="-51555"/>
      <dgm:spPr/>
      <dgm:t>
        <a:bodyPr/>
        <a:lstStyle/>
        <a:p>
          <a:endParaRPr lang="en-US"/>
        </a:p>
      </dgm:t>
    </dgm:pt>
    <dgm:pt modelId="{34B72B91-5EFA-4705-BAE6-CBA4E3FE6817}" type="parTrans" cxnId="{12D787AA-F960-4AC3-98D3-327FF18B5FDB}">
      <dgm:prSet/>
      <dgm:spPr/>
      <dgm:t>
        <a:bodyPr/>
        <a:lstStyle/>
        <a:p>
          <a:endParaRPr lang="en-US"/>
        </a:p>
      </dgm:t>
    </dgm:pt>
    <dgm:pt modelId="{71F4D6C4-9FB3-4DE0-B773-7864566B27DB}" type="sibTrans" cxnId="{12D787AA-F960-4AC3-98D3-327FF18B5FDB}">
      <dgm:prSet/>
      <dgm:spPr/>
      <dgm:t>
        <a:bodyPr/>
        <a:lstStyle/>
        <a:p>
          <a:endParaRPr lang="en-US"/>
        </a:p>
      </dgm:t>
    </dgm:pt>
    <dgm:pt modelId="{3CA68504-4DFA-467A-B7CC-B37558CED1EC}" type="pres">
      <dgm:prSet presAssocID="{AFF55535-26A9-46B3-96A4-F385AB827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862AB-C429-4C6E-90F0-EDBFC409F138}" type="pres">
      <dgm:prSet presAssocID="{D25D2E9F-197E-493A-8137-A6E55110F6B3}" presName="centerShape" presStyleLbl="node0" presStyleIdx="0" presStyleCnt="1" custScaleX="181088" custScaleY="121883"/>
      <dgm:spPr/>
      <dgm:t>
        <a:bodyPr/>
        <a:lstStyle/>
        <a:p>
          <a:endParaRPr lang="en-US"/>
        </a:p>
      </dgm:t>
    </dgm:pt>
    <dgm:pt modelId="{4664607A-E3CA-41D9-9882-AABF81271B0C}" type="pres">
      <dgm:prSet presAssocID="{3C8C2257-AE4A-4544-81DF-28BB8FC3C2C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80783E0-DF04-4981-97D7-CC078DE8542C}" type="pres">
      <dgm:prSet presAssocID="{3C8C2257-AE4A-4544-81DF-28BB8FC3C2C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6147C5B-037B-456A-90B0-C9D0D77C60F0}" type="pres">
      <dgm:prSet presAssocID="{C1397B5A-C6AE-4FBF-AE08-BB09E01C80EE}" presName="node" presStyleLbl="node1" presStyleIdx="0" presStyleCnt="5" custScaleX="129256" custScaleY="64914" custRadScaleRad="118669" custRadScaleInc="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6769E-AF93-4FDB-8F3E-49F5106BC229}" type="pres">
      <dgm:prSet presAssocID="{015603D1-D2A1-4719-8723-17D8B7B524C6}" presName="parTrans" presStyleLbl="sibTrans2D1" presStyleIdx="1" presStyleCnt="5" custAng="21272701" custFlipHor="0" custScaleX="208451" custScaleY="108275" custLinFactX="-7756" custLinFactNeighborX="-100000" custLinFactNeighborY="-48349" custRadScaleRad="286298" custRadScaleInc="-2147483648"/>
      <dgm:spPr/>
      <dgm:t>
        <a:bodyPr/>
        <a:lstStyle/>
        <a:p>
          <a:endParaRPr lang="en-US"/>
        </a:p>
      </dgm:t>
    </dgm:pt>
    <dgm:pt modelId="{E33A7926-F6BF-40D8-AEC0-EF0DC55377A7}" type="pres">
      <dgm:prSet presAssocID="{015603D1-D2A1-4719-8723-17D8B7B524C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3851F25-AFD3-4F37-AA03-D20A05E4FF1D}" type="pres">
      <dgm:prSet presAssocID="{E19BB301-56B3-4687-9421-82EA87DFB22F}" presName="node" presStyleLbl="node1" presStyleIdx="1" presStyleCnt="5" custScaleX="138089" custScaleY="96805" custRadScaleRad="116369" custRadScaleInc="-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ADCD-CD37-4E1C-B7AF-075F93A6C73F}" type="pres">
      <dgm:prSet presAssocID="{E4E12A1D-3572-4B90-8DF4-3F9F9417BE5D}" presName="parTrans" presStyleLbl="sibTrans2D1" presStyleIdx="2" presStyleCnt="5" custAng="1025617" custScaleX="179655" custLinFactNeighborX="61100" custLinFactNeighborY="-1062" custRadScaleRad="100403" custRadScaleInc="-2147483648"/>
      <dgm:spPr/>
      <dgm:t>
        <a:bodyPr/>
        <a:lstStyle/>
        <a:p>
          <a:endParaRPr lang="en-US"/>
        </a:p>
      </dgm:t>
    </dgm:pt>
    <dgm:pt modelId="{6B8B54ED-5564-4FC7-BBE8-FC27747DC61F}" type="pres">
      <dgm:prSet presAssocID="{E4E12A1D-3572-4B90-8DF4-3F9F9417BE5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5068F8-04FD-4340-9443-931A4A2AED5F}" type="pres">
      <dgm:prSet presAssocID="{2949A4BD-549D-4744-AC6A-DF6CA94A8638}" presName="node" presStyleLbl="node1" presStyleIdx="2" presStyleCnt="5" custScaleX="151942" custRadScaleRad="114132" custRadScaleInc="-91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DA840-D2BE-4745-9739-FD9E9A509B32}" type="pres">
      <dgm:prSet presAssocID="{7ADAF25E-3920-4D2A-B8F4-FED842B64E8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F6298CB-689A-4F68-8A97-0615E9C3508D}" type="pres">
      <dgm:prSet presAssocID="{7ADAF25E-3920-4D2A-B8F4-FED842B64E8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06F984E-FA12-48A9-9884-61F7FAF52A0A}" type="pres">
      <dgm:prSet presAssocID="{126676F5-4532-4822-AB84-E43811CBC3AB}" presName="node" presStyleLbl="node1" presStyleIdx="3" presStyleCnt="5" custScaleX="148151" custRadScaleRad="103452" custRadScaleInc="7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79264-95BB-4F65-99D1-DC978E45A4DE}" type="pres">
      <dgm:prSet presAssocID="{9C9BA469-CFCF-4226-B219-E42B0CDBC3E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BC8E43-D30F-4097-9B1C-4DF4349695F2}" type="pres">
      <dgm:prSet presAssocID="{9C9BA469-CFCF-4226-B219-E42B0CDBC3E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F05F114-EA67-4654-A4E6-AFAD005BB85C}" type="pres">
      <dgm:prSet presAssocID="{A5BAF692-6224-4E85-9FDC-FCA2183B4A55}" presName="node" presStyleLbl="node1" presStyleIdx="4" presStyleCnt="5" custScaleX="136440" custScaleY="96805" custRadScaleRad="119879" custRadScaleInc="-2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D8E4B-D33D-4EF3-B720-2578F43483CE}" type="presOf" srcId="{015603D1-D2A1-4719-8723-17D8B7B524C6}" destId="{E33A7926-F6BF-40D8-AEC0-EF0DC55377A7}" srcOrd="1" destOrd="0" presId="urn:microsoft.com/office/officeart/2005/8/layout/radial5"/>
    <dgm:cxn modelId="{50825349-8244-418F-A2F7-2089D5DAA9DF}" type="presOf" srcId="{015603D1-D2A1-4719-8723-17D8B7B524C6}" destId="{5D46769E-AF93-4FDB-8F3E-49F5106BC229}" srcOrd="0" destOrd="0" presId="urn:microsoft.com/office/officeart/2005/8/layout/radial5"/>
    <dgm:cxn modelId="{3F80E46B-20D1-4F3D-8168-0B793D33448B}" type="presOf" srcId="{E4E12A1D-3572-4B90-8DF4-3F9F9417BE5D}" destId="{C1DEADCD-CD37-4E1C-B7AF-075F93A6C73F}" srcOrd="0" destOrd="0" presId="urn:microsoft.com/office/officeart/2005/8/layout/radial5"/>
    <dgm:cxn modelId="{B9029993-6728-49B4-9074-1FF2F10AF843}" type="presOf" srcId="{E19BB301-56B3-4687-9421-82EA87DFB22F}" destId="{93851F25-AFD3-4F37-AA03-D20A05E4FF1D}" srcOrd="0" destOrd="0" presId="urn:microsoft.com/office/officeart/2005/8/layout/radial5"/>
    <dgm:cxn modelId="{9053C48D-2C86-4BF2-A692-C966C4FB0C1D}" type="presOf" srcId="{C1397B5A-C6AE-4FBF-AE08-BB09E01C80EE}" destId="{E6147C5B-037B-456A-90B0-C9D0D77C60F0}" srcOrd="0" destOrd="0" presId="urn:microsoft.com/office/officeart/2005/8/layout/radial5"/>
    <dgm:cxn modelId="{87D7CD21-F51D-444C-B7D5-1FAAD75F7F7E}" type="presOf" srcId="{E4E12A1D-3572-4B90-8DF4-3F9F9417BE5D}" destId="{6B8B54ED-5564-4FC7-BBE8-FC27747DC61F}" srcOrd="1" destOrd="0" presId="urn:microsoft.com/office/officeart/2005/8/layout/radial5"/>
    <dgm:cxn modelId="{6B820EF2-5B6B-4B47-95E4-304EAB8F2FA3}" type="presOf" srcId="{AFF55535-26A9-46B3-96A4-F385AB827966}" destId="{3CA68504-4DFA-467A-B7CC-B37558CED1EC}" srcOrd="0" destOrd="0" presId="urn:microsoft.com/office/officeart/2005/8/layout/radial5"/>
    <dgm:cxn modelId="{4CCEF0E6-B67A-4692-8016-AE1B5F1FCB37}" type="presOf" srcId="{9C9BA469-CFCF-4226-B219-E42B0CDBC3ED}" destId="{63BC8E43-D30F-4097-9B1C-4DF4349695F2}" srcOrd="1" destOrd="0" presId="urn:microsoft.com/office/officeart/2005/8/layout/radial5"/>
    <dgm:cxn modelId="{5EF8DE29-AA19-43DF-8F53-2A16A009B310}" srcId="{D25D2E9F-197E-493A-8137-A6E55110F6B3}" destId="{C1397B5A-C6AE-4FBF-AE08-BB09E01C80EE}" srcOrd="0" destOrd="0" parTransId="{3C8C2257-AE4A-4544-81DF-28BB8FC3C2C9}" sibTransId="{8046BAC5-E024-4331-A880-5EF40AD5DAC6}"/>
    <dgm:cxn modelId="{1C0179D5-4548-4127-9B3D-3A0C6DCDDC95}" srcId="{AFF55535-26A9-46B3-96A4-F385AB827966}" destId="{E2041FBA-1965-495B-9948-5E61053C4F34}" srcOrd="1" destOrd="0" parTransId="{B7D6CD87-7E37-43FA-AAB9-D1119826BF1D}" sibTransId="{41D82C0B-9C2B-409D-B14B-FE24CD29BC3E}"/>
    <dgm:cxn modelId="{12D787AA-F960-4AC3-98D3-327FF18B5FDB}" srcId="{AFF55535-26A9-46B3-96A4-F385AB827966}" destId="{BBAC20A8-3679-4753-8459-A65BACAB447A}" srcOrd="2" destOrd="0" parTransId="{34B72B91-5EFA-4705-BAE6-CBA4E3FE6817}" sibTransId="{71F4D6C4-9FB3-4DE0-B773-7864566B27DB}"/>
    <dgm:cxn modelId="{89A83D84-F143-4E22-9BE9-53FB1C45C21E}" type="presOf" srcId="{2949A4BD-549D-4744-AC6A-DF6CA94A8638}" destId="{2E5068F8-04FD-4340-9443-931A4A2AED5F}" srcOrd="0" destOrd="0" presId="urn:microsoft.com/office/officeart/2005/8/layout/radial5"/>
    <dgm:cxn modelId="{D1D32BF4-B5BB-4732-AFDA-41B73B4B626E}" type="presOf" srcId="{7ADAF25E-3920-4D2A-B8F4-FED842B64E87}" destId="{05BDA840-D2BE-4745-9739-FD9E9A509B32}" srcOrd="0" destOrd="0" presId="urn:microsoft.com/office/officeart/2005/8/layout/radial5"/>
    <dgm:cxn modelId="{0A27CB05-B6FF-4717-B777-8396C5C6C45C}" srcId="{D25D2E9F-197E-493A-8137-A6E55110F6B3}" destId="{A5BAF692-6224-4E85-9FDC-FCA2183B4A55}" srcOrd="4" destOrd="0" parTransId="{9C9BA469-CFCF-4226-B219-E42B0CDBC3ED}" sibTransId="{3917DB2F-B36D-49A0-8129-D0D6D839F3EA}"/>
    <dgm:cxn modelId="{D3505432-EB0E-4838-942B-0B2244D37A50}" srcId="{D25D2E9F-197E-493A-8137-A6E55110F6B3}" destId="{2949A4BD-549D-4744-AC6A-DF6CA94A8638}" srcOrd="2" destOrd="0" parTransId="{E4E12A1D-3572-4B90-8DF4-3F9F9417BE5D}" sibTransId="{F0513A66-7BA2-4664-85E9-D326BE97A125}"/>
    <dgm:cxn modelId="{F942DFB1-E181-40EA-8D95-E83E01DAF28A}" srcId="{D25D2E9F-197E-493A-8137-A6E55110F6B3}" destId="{E19BB301-56B3-4687-9421-82EA87DFB22F}" srcOrd="1" destOrd="0" parTransId="{015603D1-D2A1-4719-8723-17D8B7B524C6}" sibTransId="{DEFB60D5-A5D0-4F8D-B77C-B267CD9EDC57}"/>
    <dgm:cxn modelId="{97D9347D-EE5E-4C70-84C3-173C693D46A8}" type="presOf" srcId="{A5BAF692-6224-4E85-9FDC-FCA2183B4A55}" destId="{DF05F114-EA67-4654-A4E6-AFAD005BB85C}" srcOrd="0" destOrd="0" presId="urn:microsoft.com/office/officeart/2005/8/layout/radial5"/>
    <dgm:cxn modelId="{50380B22-CDE5-470B-953A-FF466CCEC9FD}" type="presOf" srcId="{9C9BA469-CFCF-4226-B219-E42B0CDBC3ED}" destId="{08A79264-95BB-4F65-99D1-DC978E45A4DE}" srcOrd="0" destOrd="0" presId="urn:microsoft.com/office/officeart/2005/8/layout/radial5"/>
    <dgm:cxn modelId="{A3314BD2-A827-42CD-9AF1-317A6ACC7503}" type="presOf" srcId="{D25D2E9F-197E-493A-8137-A6E55110F6B3}" destId="{16D862AB-C429-4C6E-90F0-EDBFC409F138}" srcOrd="0" destOrd="0" presId="urn:microsoft.com/office/officeart/2005/8/layout/radial5"/>
    <dgm:cxn modelId="{86026255-FB04-4CF9-8831-46812C5F3079}" type="presOf" srcId="{3C8C2257-AE4A-4544-81DF-28BB8FC3C2C9}" destId="{4664607A-E3CA-41D9-9882-AABF81271B0C}" srcOrd="0" destOrd="0" presId="urn:microsoft.com/office/officeart/2005/8/layout/radial5"/>
    <dgm:cxn modelId="{B12F9865-5B50-4681-9037-6E853795F89A}" type="presOf" srcId="{7ADAF25E-3920-4D2A-B8F4-FED842B64E87}" destId="{AF6298CB-689A-4F68-8A97-0615E9C3508D}" srcOrd="1" destOrd="0" presId="urn:microsoft.com/office/officeart/2005/8/layout/radial5"/>
    <dgm:cxn modelId="{DA40B3F3-B0CD-40D2-8FF5-A5D35297D3FB}" type="presOf" srcId="{3C8C2257-AE4A-4544-81DF-28BB8FC3C2C9}" destId="{380783E0-DF04-4981-97D7-CC078DE8542C}" srcOrd="1" destOrd="0" presId="urn:microsoft.com/office/officeart/2005/8/layout/radial5"/>
    <dgm:cxn modelId="{252DAABD-CD44-4867-A92C-7E19BF28C824}" srcId="{AFF55535-26A9-46B3-96A4-F385AB827966}" destId="{D25D2E9F-197E-493A-8137-A6E55110F6B3}" srcOrd="0" destOrd="0" parTransId="{D4A191E1-B68D-4FF8-8344-FCBAB4959007}" sibTransId="{F541AF36-9A56-4881-BE71-F3FA6DD0C556}"/>
    <dgm:cxn modelId="{9A098320-E81A-4FD4-804E-8BB2EF58810D}" srcId="{D25D2E9F-197E-493A-8137-A6E55110F6B3}" destId="{126676F5-4532-4822-AB84-E43811CBC3AB}" srcOrd="3" destOrd="0" parTransId="{7ADAF25E-3920-4D2A-B8F4-FED842B64E87}" sibTransId="{093DA03F-0F99-4A34-8225-D0EECEB74200}"/>
    <dgm:cxn modelId="{68B015D0-1754-44ED-972B-02656513B76D}" type="presOf" srcId="{126676F5-4532-4822-AB84-E43811CBC3AB}" destId="{A06F984E-FA12-48A9-9884-61F7FAF52A0A}" srcOrd="0" destOrd="0" presId="urn:microsoft.com/office/officeart/2005/8/layout/radial5"/>
    <dgm:cxn modelId="{0664A886-1CEC-448C-8B9A-4A021655BA95}" type="presParOf" srcId="{3CA68504-4DFA-467A-B7CC-B37558CED1EC}" destId="{16D862AB-C429-4C6E-90F0-EDBFC409F138}" srcOrd="0" destOrd="0" presId="urn:microsoft.com/office/officeart/2005/8/layout/radial5"/>
    <dgm:cxn modelId="{A18B37FA-2FA7-48B8-8F3B-2F98A6D2B0BE}" type="presParOf" srcId="{3CA68504-4DFA-467A-B7CC-B37558CED1EC}" destId="{4664607A-E3CA-41D9-9882-AABF81271B0C}" srcOrd="1" destOrd="0" presId="urn:microsoft.com/office/officeart/2005/8/layout/radial5"/>
    <dgm:cxn modelId="{225FE29A-1C3A-41DF-97E3-DCA1E6422BA9}" type="presParOf" srcId="{4664607A-E3CA-41D9-9882-AABF81271B0C}" destId="{380783E0-DF04-4981-97D7-CC078DE8542C}" srcOrd="0" destOrd="0" presId="urn:microsoft.com/office/officeart/2005/8/layout/radial5"/>
    <dgm:cxn modelId="{8340D065-AC7B-4EA4-A1BB-8CA88A087C88}" type="presParOf" srcId="{3CA68504-4DFA-467A-B7CC-B37558CED1EC}" destId="{E6147C5B-037B-456A-90B0-C9D0D77C60F0}" srcOrd="2" destOrd="0" presId="urn:microsoft.com/office/officeart/2005/8/layout/radial5"/>
    <dgm:cxn modelId="{83C91A16-8DF9-4F50-8530-C7FE7D6F2B3B}" type="presParOf" srcId="{3CA68504-4DFA-467A-B7CC-B37558CED1EC}" destId="{5D46769E-AF93-4FDB-8F3E-49F5106BC229}" srcOrd="3" destOrd="0" presId="urn:microsoft.com/office/officeart/2005/8/layout/radial5"/>
    <dgm:cxn modelId="{91AB5F76-118C-4049-B087-0F2BA22FC447}" type="presParOf" srcId="{5D46769E-AF93-4FDB-8F3E-49F5106BC229}" destId="{E33A7926-F6BF-40D8-AEC0-EF0DC55377A7}" srcOrd="0" destOrd="0" presId="urn:microsoft.com/office/officeart/2005/8/layout/radial5"/>
    <dgm:cxn modelId="{6BCAD4A0-0DCD-4F0C-B2F7-C947CE0AE609}" type="presParOf" srcId="{3CA68504-4DFA-467A-B7CC-B37558CED1EC}" destId="{93851F25-AFD3-4F37-AA03-D20A05E4FF1D}" srcOrd="4" destOrd="0" presId="urn:microsoft.com/office/officeart/2005/8/layout/radial5"/>
    <dgm:cxn modelId="{C445E0FC-3182-4810-8537-ADF92CEDA85E}" type="presParOf" srcId="{3CA68504-4DFA-467A-B7CC-B37558CED1EC}" destId="{C1DEADCD-CD37-4E1C-B7AF-075F93A6C73F}" srcOrd="5" destOrd="0" presId="urn:microsoft.com/office/officeart/2005/8/layout/radial5"/>
    <dgm:cxn modelId="{F7591723-6635-4EA5-90F1-B4B30913A4FD}" type="presParOf" srcId="{C1DEADCD-CD37-4E1C-B7AF-075F93A6C73F}" destId="{6B8B54ED-5564-4FC7-BBE8-FC27747DC61F}" srcOrd="0" destOrd="0" presId="urn:microsoft.com/office/officeart/2005/8/layout/radial5"/>
    <dgm:cxn modelId="{B06CE6C3-E781-4909-B15D-49E9897BD931}" type="presParOf" srcId="{3CA68504-4DFA-467A-B7CC-B37558CED1EC}" destId="{2E5068F8-04FD-4340-9443-931A4A2AED5F}" srcOrd="6" destOrd="0" presId="urn:microsoft.com/office/officeart/2005/8/layout/radial5"/>
    <dgm:cxn modelId="{25698AE4-8996-4186-849E-2C2870679C6F}" type="presParOf" srcId="{3CA68504-4DFA-467A-B7CC-B37558CED1EC}" destId="{05BDA840-D2BE-4745-9739-FD9E9A509B32}" srcOrd="7" destOrd="0" presId="urn:microsoft.com/office/officeart/2005/8/layout/radial5"/>
    <dgm:cxn modelId="{2796CB6A-6A93-48C4-ABC4-5C72F4F46960}" type="presParOf" srcId="{05BDA840-D2BE-4745-9739-FD9E9A509B32}" destId="{AF6298CB-689A-4F68-8A97-0615E9C3508D}" srcOrd="0" destOrd="0" presId="urn:microsoft.com/office/officeart/2005/8/layout/radial5"/>
    <dgm:cxn modelId="{7A74970D-4A1A-4BB3-947D-ECAE5BBA0580}" type="presParOf" srcId="{3CA68504-4DFA-467A-B7CC-B37558CED1EC}" destId="{A06F984E-FA12-48A9-9884-61F7FAF52A0A}" srcOrd="8" destOrd="0" presId="urn:microsoft.com/office/officeart/2005/8/layout/radial5"/>
    <dgm:cxn modelId="{3F4BFECF-ADBD-4D74-A3DB-66E5288A0D24}" type="presParOf" srcId="{3CA68504-4DFA-467A-B7CC-B37558CED1EC}" destId="{08A79264-95BB-4F65-99D1-DC978E45A4DE}" srcOrd="9" destOrd="0" presId="urn:microsoft.com/office/officeart/2005/8/layout/radial5"/>
    <dgm:cxn modelId="{305152C3-A4A0-4FDE-9E70-D24094F9B2CD}" type="presParOf" srcId="{08A79264-95BB-4F65-99D1-DC978E45A4DE}" destId="{63BC8E43-D30F-4097-9B1C-4DF4349695F2}" srcOrd="0" destOrd="0" presId="urn:microsoft.com/office/officeart/2005/8/layout/radial5"/>
    <dgm:cxn modelId="{7F1288F7-67E9-4470-9790-E220C3DB6430}" type="presParOf" srcId="{3CA68504-4DFA-467A-B7CC-B37558CED1EC}" destId="{DF05F114-EA67-4654-A4E6-AFAD005BB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862AB-C429-4C6E-90F0-EDBFC409F138}">
      <dsp:nvSpPr>
        <dsp:cNvPr id="0" name=""/>
        <dsp:cNvSpPr/>
      </dsp:nvSpPr>
      <dsp:spPr>
        <a:xfrm>
          <a:off x="1814833" y="1583952"/>
          <a:ext cx="2379300" cy="160141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富寿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1.370.000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3273" y="1818473"/>
        <a:ext cx="1682420" cy="1132368"/>
      </dsp:txXfrm>
    </dsp:sp>
    <dsp:sp modelId="{4664607A-E3CA-41D9-9882-AABF81271B0C}">
      <dsp:nvSpPr>
        <dsp:cNvPr id="0" name=""/>
        <dsp:cNvSpPr/>
      </dsp:nvSpPr>
      <dsp:spPr>
        <a:xfrm rot="17779478">
          <a:off x="3336647" y="1021050"/>
          <a:ext cx="463982" cy="44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373940" y="1170454"/>
        <a:ext cx="329965" cy="268033"/>
      </dsp:txXfrm>
    </dsp:sp>
    <dsp:sp modelId="{E6147C5B-037B-456A-90B0-C9D0D77C60F0}">
      <dsp:nvSpPr>
        <dsp:cNvPr id="0" name=""/>
        <dsp:cNvSpPr/>
      </dsp:nvSpPr>
      <dsp:spPr>
        <a:xfrm>
          <a:off x="3124195" y="1"/>
          <a:ext cx="1698284" cy="8528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宣光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746.700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2903" y="124905"/>
        <a:ext cx="1200868" cy="603091"/>
      </dsp:txXfrm>
    </dsp:sp>
    <dsp:sp modelId="{5D46769E-AF93-4FDB-8F3E-49F5106BC229}">
      <dsp:nvSpPr>
        <dsp:cNvPr id="0" name=""/>
        <dsp:cNvSpPr/>
      </dsp:nvSpPr>
      <dsp:spPr>
        <a:xfrm rot="20092844">
          <a:off x="3942970" y="1523872"/>
          <a:ext cx="185985" cy="483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45608" y="1632453"/>
        <a:ext cx="130190" cy="290213"/>
      </dsp:txXfrm>
    </dsp:sp>
    <dsp:sp modelId="{93851F25-AFD3-4F37-AA03-D20A05E4FF1D}">
      <dsp:nvSpPr>
        <dsp:cNvPr id="0" name=""/>
        <dsp:cNvSpPr/>
      </dsp:nvSpPr>
      <dsp:spPr>
        <a:xfrm>
          <a:off x="4114800" y="1027755"/>
          <a:ext cx="1814340" cy="1271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永福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1.021.000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0504" y="1214022"/>
        <a:ext cx="1282932" cy="899379"/>
      </dsp:txXfrm>
    </dsp:sp>
    <dsp:sp modelId="{C1DEADCD-CD37-4E1C-B7AF-075F93A6C73F}">
      <dsp:nvSpPr>
        <dsp:cNvPr id="0" name=""/>
        <dsp:cNvSpPr/>
      </dsp:nvSpPr>
      <dsp:spPr>
        <a:xfrm rot="2293256">
          <a:off x="4057917" y="2567874"/>
          <a:ext cx="68921" cy="44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60133" y="2650823"/>
        <a:ext cx="48245" cy="268033"/>
      </dsp:txXfrm>
    </dsp:sp>
    <dsp:sp modelId="{2E5068F8-04FD-4340-9443-931A4A2AED5F}">
      <dsp:nvSpPr>
        <dsp:cNvPr id="0" name=""/>
        <dsp:cNvSpPr/>
      </dsp:nvSpPr>
      <dsp:spPr>
        <a:xfrm>
          <a:off x="3966312" y="2485089"/>
          <a:ext cx="1996353" cy="1313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河内</a:t>
          </a:r>
          <a:endParaRPr lang="en-US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7.588.000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8671" y="2677504"/>
        <a:ext cx="1411635" cy="929061"/>
      </dsp:txXfrm>
    </dsp:sp>
    <dsp:sp modelId="{05BDA840-D2BE-4745-9739-FD9E9A509B32}">
      <dsp:nvSpPr>
        <dsp:cNvPr id="0" name=""/>
        <dsp:cNvSpPr/>
      </dsp:nvSpPr>
      <dsp:spPr>
        <a:xfrm rot="7713252">
          <a:off x="2293204" y="2966469"/>
          <a:ext cx="139142" cy="44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327084" y="3039492"/>
        <a:ext cx="97399" cy="268033"/>
      </dsp:txXfrm>
    </dsp:sp>
    <dsp:sp modelId="{A06F984E-FA12-48A9-9884-61F7FAF52A0A}">
      <dsp:nvSpPr>
        <dsp:cNvPr id="0" name=""/>
        <dsp:cNvSpPr/>
      </dsp:nvSpPr>
      <dsp:spPr>
        <a:xfrm>
          <a:off x="844147" y="3217162"/>
          <a:ext cx="1946543" cy="1313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和平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808.200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9212" y="3409577"/>
        <a:ext cx="1376413" cy="929061"/>
      </dsp:txXfrm>
    </dsp:sp>
    <dsp:sp modelId="{08A79264-95BB-4F65-99D1-DC978E45A4DE}">
      <dsp:nvSpPr>
        <dsp:cNvPr id="0" name=""/>
        <dsp:cNvSpPr/>
      </dsp:nvSpPr>
      <dsp:spPr>
        <a:xfrm rot="11821042">
          <a:off x="1767454" y="1799837"/>
          <a:ext cx="112061" cy="44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800336" y="1894101"/>
        <a:ext cx="78443" cy="268033"/>
      </dsp:txXfrm>
    </dsp:sp>
    <dsp:sp modelId="{DF05F114-EA67-4654-A4E6-AFAD005BB85C}">
      <dsp:nvSpPr>
        <dsp:cNvPr id="0" name=""/>
        <dsp:cNvSpPr/>
      </dsp:nvSpPr>
      <dsp:spPr>
        <a:xfrm>
          <a:off x="0" y="1103477"/>
          <a:ext cx="1792674" cy="12719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山罗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1.149.000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531" y="1289744"/>
        <a:ext cx="1267612" cy="89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15827F9-165C-49D6-86DD-23FE94B01FA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68FB5561-0017-4184-BDF3-FDF644929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70530-0A51-4999-85E6-874AA1A121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81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283FE-43C5-436F-8728-6E6A13CF312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22" y="4716732"/>
            <a:ext cx="5435035" cy="446587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506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0D3D8-CC8C-4E2D-994E-C67E66D377A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58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38AEF-6381-4BE7-B007-770E2E115C2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992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CAM KHE INDUSTRIAL PARK, PHU THO PROVINCE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6FF0-89B9-45A9-8191-42E1FE49D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hucongnghiepcamkhe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2501385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在越南</a:t>
            </a:r>
            <a:endParaRPr lang="en-US" altLang="zh-CN" sz="6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投资的环境项目</a:t>
            </a:r>
            <a:endParaRPr lang="en-US" sz="6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3" y="1066800"/>
            <a:ext cx="892232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基础设施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建设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电力系统：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富寿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拥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500KV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220KV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110KV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的国家电力线（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从婆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通过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省内, 富寿电力系统非常稳定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确保为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所有生产和生活需求提供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充足的电力供应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确保向工业园区的供电。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通信系统：全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省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所有高质量邮电业务已与国家电信网络合并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保证全国通信畅通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除了地理位置和基础设施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的优势，富寿在土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地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自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然资源和劳动力资源方面还有很大的潜力，这是发展这个行业的基本前提。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7" y="304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</a:t>
            </a:r>
            <a:r>
              <a:rPr lang="zh-TW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发展投资环境综述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</a:t>
            </a:r>
            <a:r>
              <a:rPr lang="zh-TW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发展投资环境综述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1358171"/>
            <a:ext cx="8769927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80000"/>
              </a:lnSpc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本地区的主张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100" dirty="0" smtClea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发展可持续的产业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尤其是维护和稳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定重点工业产品的生产。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管理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合理利用和提升现有工业园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区的效益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投资建设新的工业园区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提高招商引资的规模和质量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鼓励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高新技术项目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清洁技术和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新型高附加值产品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提高企业和产品经济的质量和竞争力。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9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Box 37"/>
          <p:cNvSpPr txBox="1">
            <a:spLocks noChangeArrowheads="1"/>
          </p:cNvSpPr>
          <p:nvPr/>
        </p:nvSpPr>
        <p:spPr bwMode="auto">
          <a:xfrm>
            <a:off x="76200" y="983158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富寿省及周边省份劳动力约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13,454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万人（占工作年龄的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33686050"/>
              </p:ext>
            </p:extLst>
          </p:nvPr>
        </p:nvGraphicFramePr>
        <p:xfrm>
          <a:off x="0" y="1981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</a:t>
            </a:r>
            <a:r>
              <a:rPr lang="zh-TW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发展投资环境综述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1981200"/>
            <a:ext cx="16764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安沛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771.600</a:t>
            </a:r>
            <a:endPara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4809346">
            <a:off x="2249292" y="3047589"/>
            <a:ext cx="392350" cy="53202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ết quả hình ảnh cho ảnh khu công nghiệp thụy vân việt tr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9017" y="2057400"/>
            <a:ext cx="3154983" cy="1968500"/>
          </a:xfrm>
          <a:prstGeom prst="rect">
            <a:avLst/>
          </a:prstGeom>
          <a:noFill/>
        </p:spPr>
      </p:pic>
      <p:pic>
        <p:nvPicPr>
          <p:cNvPr id="14342" name="Picture 6" descr="Kết quả hình ảnh cho ảnh khu công nghiệp thụy vân việt trì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9746" y="4013201"/>
            <a:ext cx="3144254" cy="2133601"/>
          </a:xfrm>
          <a:prstGeom prst="rect">
            <a:avLst/>
          </a:prstGeom>
          <a:noFill/>
        </p:spPr>
      </p:pic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64741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欢迎锦溪工业区</a:t>
            </a:r>
            <a:endParaRPr lang="en-US" sz="6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57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富寿省锦溪区的总面积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96" name="Group 48"/>
          <p:cNvGrpSpPr>
            <a:grpSpLocks/>
          </p:cNvGrpSpPr>
          <p:nvPr/>
        </p:nvGrpSpPr>
        <p:grpSpPr bwMode="auto">
          <a:xfrm>
            <a:off x="533400" y="838200"/>
            <a:ext cx="8610600" cy="5334000"/>
            <a:chOff x="1635" y="-729"/>
            <a:chExt cx="9276" cy="6705"/>
          </a:xfrm>
        </p:grpSpPr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5" y="-643"/>
              <a:ext cx="9139" cy="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5957" y="1360"/>
              <a:ext cx="1388" cy="353"/>
            </a:xfrm>
            <a:custGeom>
              <a:avLst/>
              <a:gdLst/>
              <a:ahLst/>
              <a:cxnLst>
                <a:cxn ang="0">
                  <a:pos x="102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19" y="4"/>
                </a:cxn>
                <a:cxn ang="0">
                  <a:pos x="1385" y="352"/>
                </a:cxn>
                <a:cxn ang="0">
                  <a:pos x="1388" y="349"/>
                </a:cxn>
                <a:cxn ang="0">
                  <a:pos x="1021" y="0"/>
                </a:cxn>
              </a:cxnLst>
              <a:rect l="0" t="0" r="r" b="b"/>
              <a:pathLst>
                <a:path w="1388" h="353">
                  <a:moveTo>
                    <a:pt x="102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19" y="4"/>
                  </a:lnTo>
                  <a:lnTo>
                    <a:pt x="1385" y="352"/>
                  </a:lnTo>
                  <a:lnTo>
                    <a:pt x="1388" y="349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AutoShape 51"/>
            <p:cNvSpPr>
              <a:spLocks/>
            </p:cNvSpPr>
            <p:nvPr/>
          </p:nvSpPr>
          <p:spPr bwMode="auto">
            <a:xfrm>
              <a:off x="7220" y="2719"/>
              <a:ext cx="323" cy="76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10" y="41"/>
                </a:cxn>
                <a:cxn ang="0">
                  <a:pos x="42" y="61"/>
                </a:cxn>
                <a:cxn ang="0">
                  <a:pos x="21" y="45"/>
                </a:cxn>
                <a:cxn ang="0">
                  <a:pos x="41" y="27"/>
                </a:cxn>
                <a:cxn ang="0">
                  <a:pos x="15" y="1"/>
                </a:cxn>
                <a:cxn ang="0">
                  <a:pos x="0" y="22"/>
                </a:cxn>
                <a:cxn ang="0">
                  <a:pos x="18" y="11"/>
                </a:cxn>
                <a:cxn ang="0">
                  <a:pos x="77" y="1"/>
                </a:cxn>
                <a:cxn ang="0">
                  <a:pos x="52" y="23"/>
                </a:cxn>
                <a:cxn ang="0">
                  <a:pos x="50" y="50"/>
                </a:cxn>
                <a:cxn ang="0">
                  <a:pos x="78" y="63"/>
                </a:cxn>
                <a:cxn ang="0">
                  <a:pos x="64" y="49"/>
                </a:cxn>
                <a:cxn ang="0">
                  <a:pos x="67" y="35"/>
                </a:cxn>
                <a:cxn ang="0">
                  <a:pos x="89" y="26"/>
                </a:cxn>
                <a:cxn ang="0">
                  <a:pos x="64" y="20"/>
                </a:cxn>
                <a:cxn ang="0">
                  <a:pos x="90" y="11"/>
                </a:cxn>
                <a:cxn ang="0">
                  <a:pos x="75" y="35"/>
                </a:cxn>
                <a:cxn ang="0">
                  <a:pos x="80" y="49"/>
                </a:cxn>
                <a:cxn ang="0">
                  <a:pos x="93" y="36"/>
                </a:cxn>
                <a:cxn ang="0">
                  <a:pos x="79" y="14"/>
                </a:cxn>
                <a:cxn ang="0">
                  <a:pos x="74" y="26"/>
                </a:cxn>
                <a:cxn ang="0">
                  <a:pos x="116" y="49"/>
                </a:cxn>
                <a:cxn ang="0">
                  <a:pos x="107" y="70"/>
                </a:cxn>
                <a:cxn ang="0">
                  <a:pos x="116" y="69"/>
                </a:cxn>
                <a:cxn ang="0">
                  <a:pos x="154" y="15"/>
                </a:cxn>
                <a:cxn ang="0">
                  <a:pos x="151" y="28"/>
                </a:cxn>
                <a:cxn ang="0">
                  <a:pos x="128" y="48"/>
                </a:cxn>
                <a:cxn ang="0">
                  <a:pos x="167" y="51"/>
                </a:cxn>
                <a:cxn ang="0">
                  <a:pos x="149" y="43"/>
                </a:cxn>
                <a:cxn ang="0">
                  <a:pos x="166" y="27"/>
                </a:cxn>
                <a:cxn ang="0">
                  <a:pos x="139" y="1"/>
                </a:cxn>
                <a:cxn ang="0">
                  <a:pos x="125" y="22"/>
                </a:cxn>
                <a:cxn ang="0">
                  <a:pos x="143" y="11"/>
                </a:cxn>
                <a:cxn ang="0">
                  <a:pos x="152" y="1"/>
                </a:cxn>
                <a:cxn ang="0">
                  <a:pos x="211" y="48"/>
                </a:cxn>
                <a:cxn ang="0">
                  <a:pos x="218" y="48"/>
                </a:cxn>
                <a:cxn ang="0">
                  <a:pos x="211" y="1"/>
                </a:cxn>
                <a:cxn ang="0">
                  <a:pos x="211" y="13"/>
                </a:cxn>
                <a:cxn ang="0">
                  <a:pos x="240" y="32"/>
                </a:cxn>
                <a:cxn ang="0">
                  <a:pos x="268" y="22"/>
                </a:cxn>
                <a:cxn ang="0">
                  <a:pos x="254" y="26"/>
                </a:cxn>
                <a:cxn ang="0">
                  <a:pos x="270" y="61"/>
                </a:cxn>
                <a:cxn ang="0">
                  <a:pos x="243" y="17"/>
                </a:cxn>
                <a:cxn ang="0">
                  <a:pos x="319" y="24"/>
                </a:cxn>
                <a:cxn ang="0">
                  <a:pos x="307" y="28"/>
                </a:cxn>
                <a:cxn ang="0">
                  <a:pos x="305" y="33"/>
                </a:cxn>
                <a:cxn ang="0">
                  <a:pos x="281" y="40"/>
                </a:cxn>
                <a:cxn ang="0">
                  <a:pos x="284" y="62"/>
                </a:cxn>
                <a:cxn ang="0">
                  <a:pos x="319" y="56"/>
                </a:cxn>
                <a:cxn ang="0">
                  <a:pos x="292" y="53"/>
                </a:cxn>
                <a:cxn ang="0">
                  <a:pos x="293" y="43"/>
                </a:cxn>
                <a:cxn ang="0">
                  <a:pos x="319" y="40"/>
                </a:cxn>
                <a:cxn ang="0">
                  <a:pos x="308" y="60"/>
                </a:cxn>
                <a:cxn ang="0">
                  <a:pos x="320" y="59"/>
                </a:cxn>
                <a:cxn ang="0">
                  <a:pos x="307" y="48"/>
                </a:cxn>
                <a:cxn ang="0">
                  <a:pos x="319" y="54"/>
                </a:cxn>
                <a:cxn ang="0">
                  <a:pos x="285" y="19"/>
                </a:cxn>
                <a:cxn ang="0">
                  <a:pos x="291" y="29"/>
                </a:cxn>
                <a:cxn ang="0">
                  <a:pos x="319" y="24"/>
                </a:cxn>
                <a:cxn ang="0">
                  <a:pos x="306" y="15"/>
                </a:cxn>
              </a:cxnLst>
              <a:rect l="0" t="0" r="r" b="b"/>
              <a:pathLst>
                <a:path w="323" h="76">
                  <a:moveTo>
                    <a:pt x="40" y="11"/>
                  </a:moveTo>
                  <a:lnTo>
                    <a:pt x="24" y="11"/>
                  </a:lnTo>
                  <a:lnTo>
                    <a:pt x="26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0" y="41"/>
                  </a:lnTo>
                  <a:lnTo>
                    <a:pt x="6" y="44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42" y="61"/>
                  </a:lnTo>
                  <a:lnTo>
                    <a:pt x="42" y="51"/>
                  </a:lnTo>
                  <a:lnTo>
                    <a:pt x="15" y="51"/>
                  </a:lnTo>
                  <a:lnTo>
                    <a:pt x="16" y="50"/>
                  </a:lnTo>
                  <a:lnTo>
                    <a:pt x="17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3"/>
                  </a:lnTo>
                  <a:lnTo>
                    <a:pt x="41" y="27"/>
                  </a:lnTo>
                  <a:lnTo>
                    <a:pt x="42" y="24"/>
                  </a:lnTo>
                  <a:lnTo>
                    <a:pt x="42" y="14"/>
                  </a:lnTo>
                  <a:lnTo>
                    <a:pt x="40" y="11"/>
                  </a:lnTo>
                  <a:close/>
                  <a:moveTo>
                    <a:pt x="27" y="1"/>
                  </a:moveTo>
                  <a:lnTo>
                    <a:pt x="15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2" y="3"/>
                  </a:lnTo>
                  <a:lnTo>
                    <a:pt x="27" y="1"/>
                  </a:lnTo>
                  <a:close/>
                  <a:moveTo>
                    <a:pt x="77" y="1"/>
                  </a:moveTo>
                  <a:lnTo>
                    <a:pt x="66" y="1"/>
                  </a:lnTo>
                  <a:lnTo>
                    <a:pt x="61" y="3"/>
                  </a:lnTo>
                  <a:lnTo>
                    <a:pt x="54" y="9"/>
                  </a:lnTo>
                  <a:lnTo>
                    <a:pt x="53" y="12"/>
                  </a:lnTo>
                  <a:lnTo>
                    <a:pt x="52" y="23"/>
                  </a:lnTo>
                  <a:lnTo>
                    <a:pt x="55" y="27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0" y="37"/>
                  </a:lnTo>
                  <a:lnTo>
                    <a:pt x="50" y="50"/>
                  </a:lnTo>
                  <a:lnTo>
                    <a:pt x="52" y="55"/>
                  </a:lnTo>
                  <a:lnTo>
                    <a:pt x="56" y="58"/>
                  </a:lnTo>
                  <a:lnTo>
                    <a:pt x="60" y="61"/>
                  </a:lnTo>
                  <a:lnTo>
                    <a:pt x="65" y="63"/>
                  </a:lnTo>
                  <a:lnTo>
                    <a:pt x="78" y="63"/>
                  </a:lnTo>
                  <a:lnTo>
                    <a:pt x="84" y="61"/>
                  </a:lnTo>
                  <a:lnTo>
                    <a:pt x="91" y="54"/>
                  </a:lnTo>
                  <a:lnTo>
                    <a:pt x="69" y="54"/>
                  </a:lnTo>
                  <a:lnTo>
                    <a:pt x="67" y="53"/>
                  </a:lnTo>
                  <a:lnTo>
                    <a:pt x="64" y="49"/>
                  </a:lnTo>
                  <a:lnTo>
                    <a:pt x="63" y="47"/>
                  </a:lnTo>
                  <a:lnTo>
                    <a:pt x="63" y="41"/>
                  </a:lnTo>
                  <a:lnTo>
                    <a:pt x="64" y="39"/>
                  </a:lnTo>
                  <a:lnTo>
                    <a:pt x="65" y="37"/>
                  </a:lnTo>
                  <a:lnTo>
                    <a:pt x="67" y="35"/>
                  </a:lnTo>
                  <a:lnTo>
                    <a:pt x="69" y="35"/>
                  </a:lnTo>
                  <a:lnTo>
                    <a:pt x="92" y="35"/>
                  </a:lnTo>
                  <a:lnTo>
                    <a:pt x="90" y="32"/>
                  </a:lnTo>
                  <a:lnTo>
                    <a:pt x="84" y="29"/>
                  </a:lnTo>
                  <a:lnTo>
                    <a:pt x="89" y="26"/>
                  </a:lnTo>
                  <a:lnTo>
                    <a:pt x="70" y="26"/>
                  </a:lnTo>
                  <a:lnTo>
                    <a:pt x="68" y="25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2" y="2"/>
                  </a:lnTo>
                  <a:lnTo>
                    <a:pt x="77" y="1"/>
                  </a:lnTo>
                  <a:close/>
                  <a:moveTo>
                    <a:pt x="92" y="35"/>
                  </a:moveTo>
                  <a:lnTo>
                    <a:pt x="75" y="35"/>
                  </a:lnTo>
                  <a:lnTo>
                    <a:pt x="77" y="35"/>
                  </a:lnTo>
                  <a:lnTo>
                    <a:pt x="80" y="39"/>
                  </a:lnTo>
                  <a:lnTo>
                    <a:pt x="81" y="41"/>
                  </a:lnTo>
                  <a:lnTo>
                    <a:pt x="81" y="47"/>
                  </a:lnTo>
                  <a:lnTo>
                    <a:pt x="80" y="49"/>
                  </a:lnTo>
                  <a:lnTo>
                    <a:pt x="77" y="53"/>
                  </a:lnTo>
                  <a:lnTo>
                    <a:pt x="75" y="54"/>
                  </a:lnTo>
                  <a:lnTo>
                    <a:pt x="91" y="54"/>
                  </a:lnTo>
                  <a:lnTo>
                    <a:pt x="93" y="49"/>
                  </a:lnTo>
                  <a:lnTo>
                    <a:pt x="93" y="36"/>
                  </a:lnTo>
                  <a:lnTo>
                    <a:pt x="92" y="35"/>
                  </a:lnTo>
                  <a:close/>
                  <a:moveTo>
                    <a:pt x="90" y="11"/>
                  </a:moveTo>
                  <a:lnTo>
                    <a:pt x="74" y="11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9" y="22"/>
                  </a:lnTo>
                  <a:lnTo>
                    <a:pt x="76" y="25"/>
                  </a:lnTo>
                  <a:lnTo>
                    <a:pt x="74" y="26"/>
                  </a:lnTo>
                  <a:lnTo>
                    <a:pt x="89" y="26"/>
                  </a:lnTo>
                  <a:lnTo>
                    <a:pt x="91" y="22"/>
                  </a:lnTo>
                  <a:lnTo>
                    <a:pt x="91" y="12"/>
                  </a:lnTo>
                  <a:lnTo>
                    <a:pt x="90" y="11"/>
                  </a:lnTo>
                  <a:close/>
                  <a:moveTo>
                    <a:pt x="116" y="49"/>
                  </a:moveTo>
                  <a:lnTo>
                    <a:pt x="103" y="49"/>
                  </a:lnTo>
                  <a:lnTo>
                    <a:pt x="103" y="61"/>
                  </a:lnTo>
                  <a:lnTo>
                    <a:pt x="110" y="61"/>
                  </a:lnTo>
                  <a:lnTo>
                    <a:pt x="110" y="67"/>
                  </a:lnTo>
                  <a:lnTo>
                    <a:pt x="107" y="70"/>
                  </a:lnTo>
                  <a:lnTo>
                    <a:pt x="103" y="71"/>
                  </a:lnTo>
                  <a:lnTo>
                    <a:pt x="103" y="76"/>
                  </a:lnTo>
                  <a:lnTo>
                    <a:pt x="111" y="74"/>
                  </a:lnTo>
                  <a:lnTo>
                    <a:pt x="116" y="69"/>
                  </a:lnTo>
                  <a:lnTo>
                    <a:pt x="116" y="49"/>
                  </a:lnTo>
                  <a:close/>
                  <a:moveTo>
                    <a:pt x="165" y="11"/>
                  </a:moveTo>
                  <a:lnTo>
                    <a:pt x="148" y="11"/>
                  </a:lnTo>
                  <a:lnTo>
                    <a:pt x="150" y="12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51" y="28"/>
                  </a:lnTo>
                  <a:lnTo>
                    <a:pt x="147" y="32"/>
                  </a:lnTo>
                  <a:lnTo>
                    <a:pt x="140" y="37"/>
                  </a:lnTo>
                  <a:lnTo>
                    <a:pt x="134" y="41"/>
                  </a:lnTo>
                  <a:lnTo>
                    <a:pt x="130" y="44"/>
                  </a:lnTo>
                  <a:lnTo>
                    <a:pt x="128" y="48"/>
                  </a:lnTo>
                  <a:lnTo>
                    <a:pt x="126" y="52"/>
                  </a:lnTo>
                  <a:lnTo>
                    <a:pt x="124" y="56"/>
                  </a:lnTo>
                  <a:lnTo>
                    <a:pt x="124" y="61"/>
                  </a:lnTo>
                  <a:lnTo>
                    <a:pt x="167" y="61"/>
                  </a:lnTo>
                  <a:lnTo>
                    <a:pt x="167" y="51"/>
                  </a:lnTo>
                  <a:lnTo>
                    <a:pt x="140" y="51"/>
                  </a:lnTo>
                  <a:lnTo>
                    <a:pt x="141" y="50"/>
                  </a:lnTo>
                  <a:lnTo>
                    <a:pt x="142" y="48"/>
                  </a:lnTo>
                  <a:lnTo>
                    <a:pt x="146" y="45"/>
                  </a:lnTo>
                  <a:lnTo>
                    <a:pt x="149" y="43"/>
                  </a:lnTo>
                  <a:lnTo>
                    <a:pt x="154" y="40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4" y="30"/>
                  </a:lnTo>
                  <a:lnTo>
                    <a:pt x="166" y="27"/>
                  </a:lnTo>
                  <a:lnTo>
                    <a:pt x="166" y="24"/>
                  </a:lnTo>
                  <a:lnTo>
                    <a:pt x="166" y="14"/>
                  </a:lnTo>
                  <a:lnTo>
                    <a:pt x="165" y="11"/>
                  </a:lnTo>
                  <a:close/>
                  <a:moveTo>
                    <a:pt x="152" y="1"/>
                  </a:moveTo>
                  <a:lnTo>
                    <a:pt x="139" y="1"/>
                  </a:lnTo>
                  <a:lnTo>
                    <a:pt x="134" y="3"/>
                  </a:lnTo>
                  <a:lnTo>
                    <a:pt x="131" y="6"/>
                  </a:lnTo>
                  <a:lnTo>
                    <a:pt x="127" y="10"/>
                  </a:lnTo>
                  <a:lnTo>
                    <a:pt x="125" y="15"/>
                  </a:lnTo>
                  <a:lnTo>
                    <a:pt x="125" y="22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8" y="15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65" y="11"/>
                  </a:lnTo>
                  <a:lnTo>
                    <a:pt x="165" y="10"/>
                  </a:lnTo>
                  <a:lnTo>
                    <a:pt x="161" y="6"/>
                  </a:lnTo>
                  <a:lnTo>
                    <a:pt x="157" y="3"/>
                  </a:lnTo>
                  <a:lnTo>
                    <a:pt x="152" y="1"/>
                  </a:lnTo>
                  <a:close/>
                  <a:moveTo>
                    <a:pt x="211" y="48"/>
                  </a:moveTo>
                  <a:lnTo>
                    <a:pt x="199" y="48"/>
                  </a:lnTo>
                  <a:lnTo>
                    <a:pt x="199" y="61"/>
                  </a:lnTo>
                  <a:lnTo>
                    <a:pt x="211" y="61"/>
                  </a:lnTo>
                  <a:lnTo>
                    <a:pt x="211" y="48"/>
                  </a:lnTo>
                  <a:close/>
                  <a:moveTo>
                    <a:pt x="211" y="1"/>
                  </a:moveTo>
                  <a:lnTo>
                    <a:pt x="197" y="1"/>
                  </a:lnTo>
                  <a:lnTo>
                    <a:pt x="175" y="38"/>
                  </a:lnTo>
                  <a:lnTo>
                    <a:pt x="175" y="48"/>
                  </a:lnTo>
                  <a:lnTo>
                    <a:pt x="218" y="48"/>
                  </a:lnTo>
                  <a:lnTo>
                    <a:pt x="218" y="39"/>
                  </a:lnTo>
                  <a:lnTo>
                    <a:pt x="184" y="39"/>
                  </a:lnTo>
                  <a:lnTo>
                    <a:pt x="199" y="13"/>
                  </a:lnTo>
                  <a:lnTo>
                    <a:pt x="211" y="13"/>
                  </a:lnTo>
                  <a:lnTo>
                    <a:pt x="211" y="1"/>
                  </a:lnTo>
                  <a:close/>
                  <a:moveTo>
                    <a:pt x="211" y="13"/>
                  </a:moveTo>
                  <a:lnTo>
                    <a:pt x="199" y="13"/>
                  </a:lnTo>
                  <a:lnTo>
                    <a:pt x="199" y="39"/>
                  </a:lnTo>
                  <a:lnTo>
                    <a:pt x="211" y="39"/>
                  </a:lnTo>
                  <a:lnTo>
                    <a:pt x="211" y="13"/>
                  </a:lnTo>
                  <a:close/>
                  <a:moveTo>
                    <a:pt x="240" y="0"/>
                  </a:moveTo>
                  <a:lnTo>
                    <a:pt x="228" y="0"/>
                  </a:lnTo>
                  <a:lnTo>
                    <a:pt x="228" y="61"/>
                  </a:lnTo>
                  <a:lnTo>
                    <a:pt x="240" y="61"/>
                  </a:lnTo>
                  <a:lnTo>
                    <a:pt x="240" y="32"/>
                  </a:lnTo>
                  <a:lnTo>
                    <a:pt x="241" y="30"/>
                  </a:lnTo>
                  <a:lnTo>
                    <a:pt x="244" y="26"/>
                  </a:lnTo>
                  <a:lnTo>
                    <a:pt x="246" y="25"/>
                  </a:lnTo>
                  <a:lnTo>
                    <a:pt x="269" y="25"/>
                  </a:lnTo>
                  <a:lnTo>
                    <a:pt x="268" y="22"/>
                  </a:lnTo>
                  <a:lnTo>
                    <a:pt x="240" y="22"/>
                  </a:lnTo>
                  <a:lnTo>
                    <a:pt x="240" y="0"/>
                  </a:lnTo>
                  <a:close/>
                  <a:moveTo>
                    <a:pt x="269" y="25"/>
                  </a:moveTo>
                  <a:lnTo>
                    <a:pt x="252" y="25"/>
                  </a:lnTo>
                  <a:lnTo>
                    <a:pt x="254" y="26"/>
                  </a:lnTo>
                  <a:lnTo>
                    <a:pt x="255" y="27"/>
                  </a:lnTo>
                  <a:lnTo>
                    <a:pt x="257" y="29"/>
                  </a:lnTo>
                  <a:lnTo>
                    <a:pt x="257" y="30"/>
                  </a:lnTo>
                  <a:lnTo>
                    <a:pt x="257" y="61"/>
                  </a:lnTo>
                  <a:lnTo>
                    <a:pt x="270" y="61"/>
                  </a:lnTo>
                  <a:lnTo>
                    <a:pt x="270" y="26"/>
                  </a:lnTo>
                  <a:lnTo>
                    <a:pt x="269" y="25"/>
                  </a:lnTo>
                  <a:close/>
                  <a:moveTo>
                    <a:pt x="258" y="15"/>
                  </a:moveTo>
                  <a:lnTo>
                    <a:pt x="247" y="15"/>
                  </a:lnTo>
                  <a:lnTo>
                    <a:pt x="243" y="17"/>
                  </a:lnTo>
                  <a:lnTo>
                    <a:pt x="240" y="22"/>
                  </a:lnTo>
                  <a:lnTo>
                    <a:pt x="268" y="22"/>
                  </a:lnTo>
                  <a:lnTo>
                    <a:pt x="262" y="16"/>
                  </a:lnTo>
                  <a:lnTo>
                    <a:pt x="258" y="15"/>
                  </a:lnTo>
                  <a:close/>
                  <a:moveTo>
                    <a:pt x="319" y="24"/>
                  </a:moveTo>
                  <a:lnTo>
                    <a:pt x="302" y="24"/>
                  </a:lnTo>
                  <a:lnTo>
                    <a:pt x="304" y="25"/>
                  </a:lnTo>
                  <a:lnTo>
                    <a:pt x="305" y="26"/>
                  </a:lnTo>
                  <a:lnTo>
                    <a:pt x="307" y="27"/>
                  </a:lnTo>
                  <a:lnTo>
                    <a:pt x="307" y="28"/>
                  </a:lnTo>
                  <a:lnTo>
                    <a:pt x="307" y="31"/>
                  </a:lnTo>
                  <a:lnTo>
                    <a:pt x="307" y="32"/>
                  </a:lnTo>
                  <a:lnTo>
                    <a:pt x="306" y="32"/>
                  </a:lnTo>
                  <a:lnTo>
                    <a:pt x="306" y="33"/>
                  </a:lnTo>
                  <a:lnTo>
                    <a:pt x="305" y="33"/>
                  </a:lnTo>
                  <a:lnTo>
                    <a:pt x="303" y="34"/>
                  </a:lnTo>
                  <a:lnTo>
                    <a:pt x="292" y="35"/>
                  </a:lnTo>
                  <a:lnTo>
                    <a:pt x="287" y="36"/>
                  </a:lnTo>
                  <a:lnTo>
                    <a:pt x="283" y="37"/>
                  </a:lnTo>
                  <a:lnTo>
                    <a:pt x="281" y="40"/>
                  </a:lnTo>
                  <a:lnTo>
                    <a:pt x="279" y="42"/>
                  </a:lnTo>
                  <a:lnTo>
                    <a:pt x="278" y="45"/>
                  </a:lnTo>
                  <a:lnTo>
                    <a:pt x="278" y="54"/>
                  </a:lnTo>
                  <a:lnTo>
                    <a:pt x="279" y="57"/>
                  </a:lnTo>
                  <a:lnTo>
                    <a:pt x="284" y="62"/>
                  </a:lnTo>
                  <a:lnTo>
                    <a:pt x="288" y="63"/>
                  </a:lnTo>
                  <a:lnTo>
                    <a:pt x="299" y="63"/>
                  </a:lnTo>
                  <a:lnTo>
                    <a:pt x="304" y="60"/>
                  </a:lnTo>
                  <a:lnTo>
                    <a:pt x="308" y="56"/>
                  </a:lnTo>
                  <a:lnTo>
                    <a:pt x="319" y="56"/>
                  </a:lnTo>
                  <a:lnTo>
                    <a:pt x="319" y="55"/>
                  </a:lnTo>
                  <a:lnTo>
                    <a:pt x="319" y="54"/>
                  </a:lnTo>
                  <a:lnTo>
                    <a:pt x="294" y="54"/>
                  </a:lnTo>
                  <a:lnTo>
                    <a:pt x="293" y="54"/>
                  </a:lnTo>
                  <a:lnTo>
                    <a:pt x="292" y="53"/>
                  </a:lnTo>
                  <a:lnTo>
                    <a:pt x="290" y="52"/>
                  </a:lnTo>
                  <a:lnTo>
                    <a:pt x="290" y="51"/>
                  </a:lnTo>
                  <a:lnTo>
                    <a:pt x="290" y="47"/>
                  </a:lnTo>
                  <a:lnTo>
                    <a:pt x="290" y="45"/>
                  </a:lnTo>
                  <a:lnTo>
                    <a:pt x="293" y="43"/>
                  </a:lnTo>
                  <a:lnTo>
                    <a:pt x="295" y="42"/>
                  </a:lnTo>
                  <a:lnTo>
                    <a:pt x="303" y="41"/>
                  </a:lnTo>
                  <a:lnTo>
                    <a:pt x="306" y="40"/>
                  </a:lnTo>
                  <a:lnTo>
                    <a:pt x="307" y="40"/>
                  </a:lnTo>
                  <a:lnTo>
                    <a:pt x="319" y="40"/>
                  </a:lnTo>
                  <a:lnTo>
                    <a:pt x="319" y="24"/>
                  </a:lnTo>
                  <a:close/>
                  <a:moveTo>
                    <a:pt x="319" y="56"/>
                  </a:moveTo>
                  <a:lnTo>
                    <a:pt x="308" y="56"/>
                  </a:lnTo>
                  <a:lnTo>
                    <a:pt x="308" y="58"/>
                  </a:lnTo>
                  <a:lnTo>
                    <a:pt x="308" y="60"/>
                  </a:lnTo>
                  <a:lnTo>
                    <a:pt x="309" y="61"/>
                  </a:lnTo>
                  <a:lnTo>
                    <a:pt x="322" y="61"/>
                  </a:lnTo>
                  <a:lnTo>
                    <a:pt x="322" y="60"/>
                  </a:lnTo>
                  <a:lnTo>
                    <a:pt x="321" y="59"/>
                  </a:lnTo>
                  <a:lnTo>
                    <a:pt x="320" y="59"/>
                  </a:lnTo>
                  <a:lnTo>
                    <a:pt x="320" y="58"/>
                  </a:lnTo>
                  <a:lnTo>
                    <a:pt x="319" y="56"/>
                  </a:lnTo>
                  <a:close/>
                  <a:moveTo>
                    <a:pt x="319" y="40"/>
                  </a:moveTo>
                  <a:lnTo>
                    <a:pt x="307" y="40"/>
                  </a:lnTo>
                  <a:lnTo>
                    <a:pt x="307" y="48"/>
                  </a:lnTo>
                  <a:lnTo>
                    <a:pt x="306" y="50"/>
                  </a:lnTo>
                  <a:lnTo>
                    <a:pt x="304" y="52"/>
                  </a:lnTo>
                  <a:lnTo>
                    <a:pt x="302" y="53"/>
                  </a:lnTo>
                  <a:lnTo>
                    <a:pt x="299" y="54"/>
                  </a:lnTo>
                  <a:lnTo>
                    <a:pt x="319" y="54"/>
                  </a:lnTo>
                  <a:lnTo>
                    <a:pt x="319" y="40"/>
                  </a:lnTo>
                  <a:close/>
                  <a:moveTo>
                    <a:pt x="306" y="15"/>
                  </a:moveTo>
                  <a:lnTo>
                    <a:pt x="293" y="15"/>
                  </a:lnTo>
                  <a:lnTo>
                    <a:pt x="288" y="16"/>
                  </a:lnTo>
                  <a:lnTo>
                    <a:pt x="285" y="19"/>
                  </a:lnTo>
                  <a:lnTo>
                    <a:pt x="282" y="21"/>
                  </a:lnTo>
                  <a:lnTo>
                    <a:pt x="280" y="25"/>
                  </a:lnTo>
                  <a:lnTo>
                    <a:pt x="279" y="31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92" y="27"/>
                  </a:lnTo>
                  <a:lnTo>
                    <a:pt x="293" y="26"/>
                  </a:lnTo>
                  <a:lnTo>
                    <a:pt x="295" y="25"/>
                  </a:lnTo>
                  <a:lnTo>
                    <a:pt x="297" y="24"/>
                  </a:lnTo>
                  <a:lnTo>
                    <a:pt x="319" y="24"/>
                  </a:lnTo>
                  <a:lnTo>
                    <a:pt x="318" y="21"/>
                  </a:lnTo>
                  <a:lnTo>
                    <a:pt x="314" y="18"/>
                  </a:lnTo>
                  <a:lnTo>
                    <a:pt x="311" y="16"/>
                  </a:lnTo>
                  <a:lnTo>
                    <a:pt x="30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82" y="2568"/>
              <a:ext cx="32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" y="3641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82" y="3641"/>
              <a:ext cx="32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5955" y="1362"/>
              <a:ext cx="1387" cy="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0" y="0"/>
                </a:cxn>
                <a:cxn ang="0">
                  <a:pos x="1386" y="348"/>
                </a:cxn>
              </a:cxnLst>
              <a:rect l="0" t="0" r="r" b="b"/>
              <a:pathLst>
                <a:path w="1387" h="349">
                  <a:moveTo>
                    <a:pt x="0" y="0"/>
                  </a:moveTo>
                  <a:lnTo>
                    <a:pt x="1020" y="0"/>
                  </a:lnTo>
                  <a:lnTo>
                    <a:pt x="1386" y="348"/>
                  </a:lnTo>
                </a:path>
              </a:pathLst>
            </a:custGeom>
            <a:noFill/>
            <a:ln w="3594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0" y="3641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AutoShape 57"/>
            <p:cNvSpPr>
              <a:spLocks/>
            </p:cNvSpPr>
            <p:nvPr/>
          </p:nvSpPr>
          <p:spPr bwMode="auto">
            <a:xfrm>
              <a:off x="4416" y="4471"/>
              <a:ext cx="319" cy="76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4" y="61"/>
                </a:cxn>
                <a:cxn ang="0">
                  <a:pos x="46" y="50"/>
                </a:cxn>
                <a:cxn ang="0">
                  <a:pos x="74" y="62"/>
                </a:cxn>
                <a:cxn ang="0">
                  <a:pos x="58" y="45"/>
                </a:cxn>
                <a:cxn ang="0">
                  <a:pos x="76" y="38"/>
                </a:cxn>
                <a:cxn ang="0">
                  <a:pos x="86" y="53"/>
                </a:cxn>
                <a:cxn ang="0">
                  <a:pos x="86" y="1"/>
                </a:cxn>
                <a:cxn ang="0">
                  <a:pos x="63" y="31"/>
                </a:cxn>
                <a:cxn ang="0">
                  <a:pos x="61" y="11"/>
                </a:cxn>
                <a:cxn ang="0">
                  <a:pos x="62" y="22"/>
                </a:cxn>
                <a:cxn ang="0">
                  <a:pos x="112" y="48"/>
                </a:cxn>
                <a:cxn ang="0">
                  <a:pos x="104" y="69"/>
                </a:cxn>
                <a:cxn ang="0">
                  <a:pos x="112" y="48"/>
                </a:cxn>
                <a:cxn ang="0">
                  <a:pos x="143" y="23"/>
                </a:cxn>
                <a:cxn ang="0">
                  <a:pos x="144" y="47"/>
                </a:cxn>
                <a:cxn ang="0">
                  <a:pos x="198" y="0"/>
                </a:cxn>
                <a:cxn ang="0">
                  <a:pos x="173" y="23"/>
                </a:cxn>
                <a:cxn ang="0">
                  <a:pos x="171" y="49"/>
                </a:cxn>
                <a:cxn ang="0">
                  <a:pos x="205" y="60"/>
                </a:cxn>
                <a:cxn ang="0">
                  <a:pos x="186" y="50"/>
                </a:cxn>
                <a:cxn ang="0">
                  <a:pos x="186" y="36"/>
                </a:cxn>
                <a:cxn ang="0">
                  <a:pos x="205" y="28"/>
                </a:cxn>
                <a:cxn ang="0">
                  <a:pos x="187" y="22"/>
                </a:cxn>
                <a:cxn ang="0">
                  <a:pos x="187" y="12"/>
                </a:cxn>
                <a:cxn ang="0">
                  <a:pos x="207" y="5"/>
                </a:cxn>
                <a:cxn ang="0">
                  <a:pos x="198" y="35"/>
                </a:cxn>
                <a:cxn ang="0">
                  <a:pos x="201" y="48"/>
                </a:cxn>
                <a:cxn ang="0">
                  <a:pos x="214" y="49"/>
                </a:cxn>
                <a:cxn ang="0">
                  <a:pos x="197" y="10"/>
                </a:cxn>
                <a:cxn ang="0">
                  <a:pos x="199" y="23"/>
                </a:cxn>
                <a:cxn ang="0">
                  <a:pos x="212" y="11"/>
                </a:cxn>
                <a:cxn ang="0">
                  <a:pos x="236" y="61"/>
                </a:cxn>
                <a:cxn ang="0">
                  <a:pos x="243" y="24"/>
                </a:cxn>
                <a:cxn ang="0">
                  <a:pos x="266" y="24"/>
                </a:cxn>
                <a:cxn ang="0">
                  <a:pos x="253" y="29"/>
                </a:cxn>
                <a:cxn ang="0">
                  <a:pos x="255" y="14"/>
                </a:cxn>
                <a:cxn ang="0">
                  <a:pos x="259" y="16"/>
                </a:cxn>
                <a:cxn ang="0">
                  <a:pos x="302" y="25"/>
                </a:cxn>
                <a:cxn ang="0">
                  <a:pos x="303" y="32"/>
                </a:cxn>
                <a:cxn ang="0">
                  <a:pos x="280" y="37"/>
                </a:cxn>
                <a:cxn ang="0">
                  <a:pos x="275" y="56"/>
                </a:cxn>
                <a:cxn ang="0">
                  <a:pos x="304" y="55"/>
                </a:cxn>
                <a:cxn ang="0">
                  <a:pos x="289" y="53"/>
                </a:cxn>
                <a:cxn ang="0">
                  <a:pos x="288" y="44"/>
                </a:cxn>
                <a:cxn ang="0">
                  <a:pos x="302" y="40"/>
                </a:cxn>
                <a:cxn ang="0">
                  <a:pos x="304" y="55"/>
                </a:cxn>
                <a:cxn ang="0">
                  <a:pos x="318" y="59"/>
                </a:cxn>
                <a:cxn ang="0">
                  <a:pos x="316" y="39"/>
                </a:cxn>
                <a:cxn ang="0">
                  <a:pos x="295" y="53"/>
                </a:cxn>
                <a:cxn ang="0">
                  <a:pos x="284" y="16"/>
                </a:cxn>
                <a:cxn ang="0">
                  <a:pos x="287" y="28"/>
                </a:cxn>
                <a:cxn ang="0">
                  <a:pos x="316" y="24"/>
                </a:cxn>
                <a:cxn ang="0">
                  <a:pos x="302" y="14"/>
                </a:cxn>
              </a:cxnLst>
              <a:rect l="0" t="0" r="r" b="b"/>
              <a:pathLst>
                <a:path w="319" h="76">
                  <a:moveTo>
                    <a:pt x="27" y="0"/>
                  </a:moveTo>
                  <a:lnTo>
                    <a:pt x="17" y="0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14" y="61"/>
                  </a:lnTo>
                  <a:lnTo>
                    <a:pt x="27" y="61"/>
                  </a:lnTo>
                  <a:lnTo>
                    <a:pt x="27" y="0"/>
                  </a:lnTo>
                  <a:close/>
                  <a:moveTo>
                    <a:pt x="58" y="45"/>
                  </a:moveTo>
                  <a:lnTo>
                    <a:pt x="46" y="45"/>
                  </a:lnTo>
                  <a:lnTo>
                    <a:pt x="46" y="50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6" y="61"/>
                  </a:lnTo>
                  <a:lnTo>
                    <a:pt x="61" y="62"/>
                  </a:lnTo>
                  <a:lnTo>
                    <a:pt x="74" y="62"/>
                  </a:lnTo>
                  <a:lnTo>
                    <a:pt x="79" y="60"/>
                  </a:lnTo>
                  <a:lnTo>
                    <a:pt x="86" y="53"/>
                  </a:lnTo>
                  <a:lnTo>
                    <a:pt x="62" y="53"/>
                  </a:lnTo>
                  <a:lnTo>
                    <a:pt x="59" y="50"/>
                  </a:lnTo>
                  <a:lnTo>
                    <a:pt x="58" y="45"/>
                  </a:lnTo>
                  <a:close/>
                  <a:moveTo>
                    <a:pt x="87" y="31"/>
                  </a:moveTo>
                  <a:lnTo>
                    <a:pt x="70" y="31"/>
                  </a:lnTo>
                  <a:lnTo>
                    <a:pt x="72" y="32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70" y="53"/>
                  </a:lnTo>
                  <a:lnTo>
                    <a:pt x="86" y="53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89" y="35"/>
                  </a:lnTo>
                  <a:lnTo>
                    <a:pt x="87" y="31"/>
                  </a:lnTo>
                  <a:close/>
                  <a:moveTo>
                    <a:pt x="86" y="1"/>
                  </a:moveTo>
                  <a:lnTo>
                    <a:pt x="53" y="1"/>
                  </a:lnTo>
                  <a:lnTo>
                    <a:pt x="48" y="35"/>
                  </a:lnTo>
                  <a:lnTo>
                    <a:pt x="59" y="35"/>
                  </a:lnTo>
                  <a:lnTo>
                    <a:pt x="61" y="32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1" y="25"/>
                  </a:lnTo>
                  <a:lnTo>
                    <a:pt x="59" y="25"/>
                  </a:lnTo>
                  <a:lnTo>
                    <a:pt x="61" y="11"/>
                  </a:lnTo>
                  <a:lnTo>
                    <a:pt x="86" y="11"/>
                  </a:lnTo>
                  <a:lnTo>
                    <a:pt x="86" y="1"/>
                  </a:lnTo>
                  <a:close/>
                  <a:moveTo>
                    <a:pt x="75" y="21"/>
                  </a:moveTo>
                  <a:lnTo>
                    <a:pt x="66" y="21"/>
                  </a:lnTo>
                  <a:lnTo>
                    <a:pt x="62" y="22"/>
                  </a:lnTo>
                  <a:lnTo>
                    <a:pt x="59" y="25"/>
                  </a:lnTo>
                  <a:lnTo>
                    <a:pt x="81" y="25"/>
                  </a:lnTo>
                  <a:lnTo>
                    <a:pt x="80" y="23"/>
                  </a:lnTo>
                  <a:lnTo>
                    <a:pt x="75" y="21"/>
                  </a:lnTo>
                  <a:close/>
                  <a:moveTo>
                    <a:pt x="112" y="48"/>
                  </a:moveTo>
                  <a:lnTo>
                    <a:pt x="99" y="48"/>
                  </a:lnTo>
                  <a:lnTo>
                    <a:pt x="99" y="61"/>
                  </a:lnTo>
                  <a:lnTo>
                    <a:pt x="106" y="61"/>
                  </a:lnTo>
                  <a:lnTo>
                    <a:pt x="106" y="66"/>
                  </a:lnTo>
                  <a:lnTo>
                    <a:pt x="104" y="69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108" y="73"/>
                  </a:lnTo>
                  <a:lnTo>
                    <a:pt x="112" y="68"/>
                  </a:lnTo>
                  <a:lnTo>
                    <a:pt x="112" y="48"/>
                  </a:lnTo>
                  <a:close/>
                  <a:moveTo>
                    <a:pt x="164" y="1"/>
                  </a:moveTo>
                  <a:lnTo>
                    <a:pt x="121" y="1"/>
                  </a:lnTo>
                  <a:lnTo>
                    <a:pt x="121" y="12"/>
                  </a:lnTo>
                  <a:lnTo>
                    <a:pt x="151" y="12"/>
                  </a:lnTo>
                  <a:lnTo>
                    <a:pt x="143" y="23"/>
                  </a:lnTo>
                  <a:lnTo>
                    <a:pt x="136" y="35"/>
                  </a:lnTo>
                  <a:lnTo>
                    <a:pt x="132" y="47"/>
                  </a:lnTo>
                  <a:lnTo>
                    <a:pt x="129" y="61"/>
                  </a:lnTo>
                  <a:lnTo>
                    <a:pt x="142" y="61"/>
                  </a:lnTo>
                  <a:lnTo>
                    <a:pt x="144" y="47"/>
                  </a:lnTo>
                  <a:lnTo>
                    <a:pt x="149" y="34"/>
                  </a:lnTo>
                  <a:lnTo>
                    <a:pt x="155" y="22"/>
                  </a:lnTo>
                  <a:lnTo>
                    <a:pt x="164" y="10"/>
                  </a:lnTo>
                  <a:lnTo>
                    <a:pt x="164" y="1"/>
                  </a:lnTo>
                  <a:close/>
                  <a:moveTo>
                    <a:pt x="198" y="0"/>
                  </a:moveTo>
                  <a:lnTo>
                    <a:pt x="187" y="0"/>
                  </a:lnTo>
                  <a:lnTo>
                    <a:pt x="182" y="2"/>
                  </a:lnTo>
                  <a:lnTo>
                    <a:pt x="175" y="8"/>
                  </a:lnTo>
                  <a:lnTo>
                    <a:pt x="174" y="11"/>
                  </a:lnTo>
                  <a:lnTo>
                    <a:pt x="173" y="23"/>
                  </a:lnTo>
                  <a:lnTo>
                    <a:pt x="176" y="26"/>
                  </a:lnTo>
                  <a:lnTo>
                    <a:pt x="181" y="29"/>
                  </a:lnTo>
                  <a:lnTo>
                    <a:pt x="175" y="31"/>
                  </a:lnTo>
                  <a:lnTo>
                    <a:pt x="171" y="36"/>
                  </a:lnTo>
                  <a:lnTo>
                    <a:pt x="171" y="49"/>
                  </a:lnTo>
                  <a:lnTo>
                    <a:pt x="173" y="54"/>
                  </a:lnTo>
                  <a:lnTo>
                    <a:pt x="181" y="61"/>
                  </a:lnTo>
                  <a:lnTo>
                    <a:pt x="186" y="62"/>
                  </a:lnTo>
                  <a:lnTo>
                    <a:pt x="199" y="62"/>
                  </a:lnTo>
                  <a:lnTo>
                    <a:pt x="205" y="60"/>
                  </a:lnTo>
                  <a:lnTo>
                    <a:pt x="212" y="53"/>
                  </a:lnTo>
                  <a:lnTo>
                    <a:pt x="190" y="53"/>
                  </a:lnTo>
                  <a:lnTo>
                    <a:pt x="188" y="52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46"/>
                  </a:lnTo>
                  <a:lnTo>
                    <a:pt x="184" y="40"/>
                  </a:lnTo>
                  <a:lnTo>
                    <a:pt x="185" y="38"/>
                  </a:lnTo>
                  <a:lnTo>
                    <a:pt x="186" y="36"/>
                  </a:lnTo>
                  <a:lnTo>
                    <a:pt x="188" y="35"/>
                  </a:lnTo>
                  <a:lnTo>
                    <a:pt x="190" y="34"/>
                  </a:lnTo>
                  <a:lnTo>
                    <a:pt x="213" y="34"/>
                  </a:lnTo>
                  <a:lnTo>
                    <a:pt x="211" y="31"/>
                  </a:lnTo>
                  <a:lnTo>
                    <a:pt x="205" y="28"/>
                  </a:lnTo>
                  <a:lnTo>
                    <a:pt x="210" y="26"/>
                  </a:lnTo>
                  <a:lnTo>
                    <a:pt x="210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2"/>
                  </a:lnTo>
                  <a:lnTo>
                    <a:pt x="186" y="21"/>
                  </a:lnTo>
                  <a:lnTo>
                    <a:pt x="185" y="19"/>
                  </a:lnTo>
                  <a:lnTo>
                    <a:pt x="185" y="15"/>
                  </a:lnTo>
                  <a:lnTo>
                    <a:pt x="186" y="13"/>
                  </a:lnTo>
                  <a:lnTo>
                    <a:pt x="187" y="12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211" y="10"/>
                  </a:lnTo>
                  <a:lnTo>
                    <a:pt x="210" y="8"/>
                  </a:lnTo>
                  <a:lnTo>
                    <a:pt x="207" y="5"/>
                  </a:lnTo>
                  <a:lnTo>
                    <a:pt x="203" y="2"/>
                  </a:lnTo>
                  <a:lnTo>
                    <a:pt x="198" y="0"/>
                  </a:lnTo>
                  <a:close/>
                  <a:moveTo>
                    <a:pt x="213" y="34"/>
                  </a:moveTo>
                  <a:lnTo>
                    <a:pt x="196" y="34"/>
                  </a:lnTo>
                  <a:lnTo>
                    <a:pt x="198" y="35"/>
                  </a:lnTo>
                  <a:lnTo>
                    <a:pt x="199" y="37"/>
                  </a:lnTo>
                  <a:lnTo>
                    <a:pt x="201" y="38"/>
                  </a:lnTo>
                  <a:lnTo>
                    <a:pt x="202" y="40"/>
                  </a:lnTo>
                  <a:lnTo>
                    <a:pt x="202" y="46"/>
                  </a:lnTo>
                  <a:lnTo>
                    <a:pt x="201" y="48"/>
                  </a:lnTo>
                  <a:lnTo>
                    <a:pt x="199" y="50"/>
                  </a:lnTo>
                  <a:lnTo>
                    <a:pt x="198" y="52"/>
                  </a:lnTo>
                  <a:lnTo>
                    <a:pt x="196" y="53"/>
                  </a:lnTo>
                  <a:lnTo>
                    <a:pt x="212" y="53"/>
                  </a:lnTo>
                  <a:lnTo>
                    <a:pt x="214" y="49"/>
                  </a:lnTo>
                  <a:lnTo>
                    <a:pt x="214" y="36"/>
                  </a:lnTo>
                  <a:lnTo>
                    <a:pt x="213" y="34"/>
                  </a:lnTo>
                  <a:close/>
                  <a:moveTo>
                    <a:pt x="211" y="10"/>
                  </a:moveTo>
                  <a:lnTo>
                    <a:pt x="195" y="10"/>
                  </a:lnTo>
                  <a:lnTo>
                    <a:pt x="197" y="10"/>
                  </a:lnTo>
                  <a:lnTo>
                    <a:pt x="200" y="13"/>
                  </a:lnTo>
                  <a:lnTo>
                    <a:pt x="200" y="15"/>
                  </a:lnTo>
                  <a:lnTo>
                    <a:pt x="201" y="19"/>
                  </a:lnTo>
                  <a:lnTo>
                    <a:pt x="200" y="21"/>
                  </a:lnTo>
                  <a:lnTo>
                    <a:pt x="199" y="23"/>
                  </a:lnTo>
                  <a:lnTo>
                    <a:pt x="197" y="24"/>
                  </a:lnTo>
                  <a:lnTo>
                    <a:pt x="195" y="25"/>
                  </a:lnTo>
                  <a:lnTo>
                    <a:pt x="210" y="25"/>
                  </a:lnTo>
                  <a:lnTo>
                    <a:pt x="212" y="22"/>
                  </a:lnTo>
                  <a:lnTo>
                    <a:pt x="212" y="11"/>
                  </a:lnTo>
                  <a:lnTo>
                    <a:pt x="211" y="10"/>
                  </a:lnTo>
                  <a:close/>
                  <a:moveTo>
                    <a:pt x="236" y="0"/>
                  </a:moveTo>
                  <a:lnTo>
                    <a:pt x="224" y="0"/>
                  </a:lnTo>
                  <a:lnTo>
                    <a:pt x="224" y="61"/>
                  </a:lnTo>
                  <a:lnTo>
                    <a:pt x="236" y="61"/>
                  </a:lnTo>
                  <a:lnTo>
                    <a:pt x="236" y="32"/>
                  </a:lnTo>
                  <a:lnTo>
                    <a:pt x="237" y="29"/>
                  </a:lnTo>
                  <a:lnTo>
                    <a:pt x="239" y="27"/>
                  </a:lnTo>
                  <a:lnTo>
                    <a:pt x="240" y="25"/>
                  </a:lnTo>
                  <a:lnTo>
                    <a:pt x="243" y="24"/>
                  </a:lnTo>
                  <a:lnTo>
                    <a:pt x="266" y="24"/>
                  </a:lnTo>
                  <a:lnTo>
                    <a:pt x="264" y="21"/>
                  </a:lnTo>
                  <a:lnTo>
                    <a:pt x="236" y="21"/>
                  </a:lnTo>
                  <a:lnTo>
                    <a:pt x="236" y="0"/>
                  </a:lnTo>
                  <a:close/>
                  <a:moveTo>
                    <a:pt x="266" y="24"/>
                  </a:moveTo>
                  <a:lnTo>
                    <a:pt x="248" y="24"/>
                  </a:lnTo>
                  <a:lnTo>
                    <a:pt x="250" y="25"/>
                  </a:lnTo>
                  <a:lnTo>
                    <a:pt x="252" y="26"/>
                  </a:lnTo>
                  <a:lnTo>
                    <a:pt x="253" y="28"/>
                  </a:lnTo>
                  <a:lnTo>
                    <a:pt x="253" y="29"/>
                  </a:lnTo>
                  <a:lnTo>
                    <a:pt x="254" y="61"/>
                  </a:lnTo>
                  <a:lnTo>
                    <a:pt x="266" y="61"/>
                  </a:lnTo>
                  <a:lnTo>
                    <a:pt x="266" y="25"/>
                  </a:lnTo>
                  <a:lnTo>
                    <a:pt x="266" y="24"/>
                  </a:lnTo>
                  <a:close/>
                  <a:moveTo>
                    <a:pt x="255" y="14"/>
                  </a:moveTo>
                  <a:lnTo>
                    <a:pt x="244" y="14"/>
                  </a:lnTo>
                  <a:lnTo>
                    <a:pt x="239" y="17"/>
                  </a:lnTo>
                  <a:lnTo>
                    <a:pt x="236" y="21"/>
                  </a:lnTo>
                  <a:lnTo>
                    <a:pt x="264" y="21"/>
                  </a:lnTo>
                  <a:lnTo>
                    <a:pt x="259" y="16"/>
                  </a:lnTo>
                  <a:lnTo>
                    <a:pt x="255" y="14"/>
                  </a:lnTo>
                  <a:close/>
                  <a:moveTo>
                    <a:pt x="316" y="24"/>
                  </a:moveTo>
                  <a:lnTo>
                    <a:pt x="298" y="24"/>
                  </a:lnTo>
                  <a:lnTo>
                    <a:pt x="300" y="24"/>
                  </a:lnTo>
                  <a:lnTo>
                    <a:pt x="302" y="25"/>
                  </a:lnTo>
                  <a:lnTo>
                    <a:pt x="303" y="26"/>
                  </a:lnTo>
                  <a:lnTo>
                    <a:pt x="304" y="27"/>
                  </a:lnTo>
                  <a:lnTo>
                    <a:pt x="304" y="30"/>
                  </a:lnTo>
                  <a:lnTo>
                    <a:pt x="303" y="31"/>
                  </a:lnTo>
                  <a:lnTo>
                    <a:pt x="303" y="32"/>
                  </a:lnTo>
                  <a:lnTo>
                    <a:pt x="302" y="32"/>
                  </a:lnTo>
                  <a:lnTo>
                    <a:pt x="301" y="33"/>
                  </a:lnTo>
                  <a:lnTo>
                    <a:pt x="288" y="34"/>
                  </a:lnTo>
                  <a:lnTo>
                    <a:pt x="283" y="35"/>
                  </a:lnTo>
                  <a:lnTo>
                    <a:pt x="280" y="37"/>
                  </a:lnTo>
                  <a:lnTo>
                    <a:pt x="277" y="39"/>
                  </a:lnTo>
                  <a:lnTo>
                    <a:pt x="275" y="42"/>
                  </a:lnTo>
                  <a:lnTo>
                    <a:pt x="274" y="44"/>
                  </a:lnTo>
                  <a:lnTo>
                    <a:pt x="274" y="53"/>
                  </a:lnTo>
                  <a:lnTo>
                    <a:pt x="275" y="56"/>
                  </a:lnTo>
                  <a:lnTo>
                    <a:pt x="281" y="61"/>
                  </a:lnTo>
                  <a:lnTo>
                    <a:pt x="284" y="62"/>
                  </a:lnTo>
                  <a:lnTo>
                    <a:pt x="295" y="62"/>
                  </a:lnTo>
                  <a:lnTo>
                    <a:pt x="300" y="60"/>
                  </a:lnTo>
                  <a:lnTo>
                    <a:pt x="304" y="55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1"/>
                  </a:lnTo>
                  <a:lnTo>
                    <a:pt x="286" y="50"/>
                  </a:lnTo>
                  <a:lnTo>
                    <a:pt x="286" y="46"/>
                  </a:lnTo>
                  <a:lnTo>
                    <a:pt x="287" y="45"/>
                  </a:lnTo>
                  <a:lnTo>
                    <a:pt x="288" y="44"/>
                  </a:lnTo>
                  <a:lnTo>
                    <a:pt x="289" y="43"/>
                  </a:lnTo>
                  <a:lnTo>
                    <a:pt x="291" y="42"/>
                  </a:lnTo>
                  <a:lnTo>
                    <a:pt x="295" y="41"/>
                  </a:lnTo>
                  <a:lnTo>
                    <a:pt x="299" y="41"/>
                  </a:lnTo>
                  <a:lnTo>
                    <a:pt x="302" y="40"/>
                  </a:lnTo>
                  <a:lnTo>
                    <a:pt x="304" y="39"/>
                  </a:lnTo>
                  <a:lnTo>
                    <a:pt x="316" y="39"/>
                  </a:lnTo>
                  <a:lnTo>
                    <a:pt x="316" y="24"/>
                  </a:lnTo>
                  <a:close/>
                  <a:moveTo>
                    <a:pt x="316" y="55"/>
                  </a:moveTo>
                  <a:lnTo>
                    <a:pt x="304" y="55"/>
                  </a:lnTo>
                  <a:lnTo>
                    <a:pt x="304" y="58"/>
                  </a:lnTo>
                  <a:lnTo>
                    <a:pt x="305" y="59"/>
                  </a:lnTo>
                  <a:lnTo>
                    <a:pt x="305" y="61"/>
                  </a:lnTo>
                  <a:lnTo>
                    <a:pt x="318" y="61"/>
                  </a:lnTo>
                  <a:lnTo>
                    <a:pt x="318" y="59"/>
                  </a:lnTo>
                  <a:lnTo>
                    <a:pt x="317" y="59"/>
                  </a:lnTo>
                  <a:lnTo>
                    <a:pt x="317" y="58"/>
                  </a:lnTo>
                  <a:lnTo>
                    <a:pt x="316" y="57"/>
                  </a:lnTo>
                  <a:lnTo>
                    <a:pt x="316" y="55"/>
                  </a:lnTo>
                  <a:close/>
                  <a:moveTo>
                    <a:pt x="316" y="39"/>
                  </a:moveTo>
                  <a:lnTo>
                    <a:pt x="304" y="39"/>
                  </a:lnTo>
                  <a:lnTo>
                    <a:pt x="304" y="47"/>
                  </a:lnTo>
                  <a:lnTo>
                    <a:pt x="303" y="49"/>
                  </a:lnTo>
                  <a:lnTo>
                    <a:pt x="298" y="53"/>
                  </a:lnTo>
                  <a:lnTo>
                    <a:pt x="295" y="53"/>
                  </a:lnTo>
                  <a:lnTo>
                    <a:pt x="316" y="53"/>
                  </a:lnTo>
                  <a:lnTo>
                    <a:pt x="316" y="39"/>
                  </a:lnTo>
                  <a:close/>
                  <a:moveTo>
                    <a:pt x="302" y="14"/>
                  </a:moveTo>
                  <a:lnTo>
                    <a:pt x="290" y="14"/>
                  </a:lnTo>
                  <a:lnTo>
                    <a:pt x="284" y="16"/>
                  </a:lnTo>
                  <a:lnTo>
                    <a:pt x="278" y="21"/>
                  </a:lnTo>
                  <a:lnTo>
                    <a:pt x="276" y="25"/>
                  </a:lnTo>
                  <a:lnTo>
                    <a:pt x="275" y="30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8" y="26"/>
                  </a:lnTo>
                  <a:lnTo>
                    <a:pt x="290" y="25"/>
                  </a:lnTo>
                  <a:lnTo>
                    <a:pt x="291" y="24"/>
                  </a:lnTo>
                  <a:lnTo>
                    <a:pt x="293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0"/>
                  </a:lnTo>
                  <a:lnTo>
                    <a:pt x="310" y="18"/>
                  </a:lnTo>
                  <a:lnTo>
                    <a:pt x="307" y="15"/>
                  </a:lnTo>
                  <a:lnTo>
                    <a:pt x="30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3" y="2568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7" name="AutoShape 59"/>
            <p:cNvSpPr>
              <a:spLocks/>
            </p:cNvSpPr>
            <p:nvPr/>
          </p:nvSpPr>
          <p:spPr bwMode="auto">
            <a:xfrm>
              <a:off x="2717" y="1760"/>
              <a:ext cx="1297" cy="1970"/>
            </a:xfrm>
            <a:custGeom>
              <a:avLst/>
              <a:gdLst/>
              <a:ahLst/>
              <a:cxnLst>
                <a:cxn ang="0">
                  <a:pos x="24" y="819"/>
                </a:cxn>
                <a:cxn ang="0">
                  <a:pos x="19" y="862"/>
                </a:cxn>
                <a:cxn ang="0">
                  <a:pos x="65" y="857"/>
                </a:cxn>
                <a:cxn ang="0">
                  <a:pos x="67" y="32"/>
                </a:cxn>
                <a:cxn ang="0">
                  <a:pos x="57" y="40"/>
                </a:cxn>
                <a:cxn ang="0">
                  <a:pos x="63" y="63"/>
                </a:cxn>
                <a:cxn ang="0">
                  <a:pos x="143" y="25"/>
                </a:cxn>
                <a:cxn ang="0">
                  <a:pos x="131" y="30"/>
                </a:cxn>
                <a:cxn ang="0">
                  <a:pos x="144" y="840"/>
                </a:cxn>
                <a:cxn ang="0">
                  <a:pos x="157" y="810"/>
                </a:cxn>
                <a:cxn ang="0">
                  <a:pos x="193" y="57"/>
                </a:cxn>
                <a:cxn ang="0">
                  <a:pos x="180" y="27"/>
                </a:cxn>
                <a:cxn ang="0">
                  <a:pos x="181" y="31"/>
                </a:cxn>
                <a:cxn ang="0">
                  <a:pos x="196" y="60"/>
                </a:cxn>
                <a:cxn ang="0">
                  <a:pos x="207" y="838"/>
                </a:cxn>
                <a:cxn ang="0">
                  <a:pos x="230" y="833"/>
                </a:cxn>
                <a:cxn ang="0">
                  <a:pos x="240" y="855"/>
                </a:cxn>
                <a:cxn ang="0">
                  <a:pos x="234" y="870"/>
                </a:cxn>
                <a:cxn ang="0">
                  <a:pos x="503" y="839"/>
                </a:cxn>
                <a:cxn ang="0">
                  <a:pos x="501" y="850"/>
                </a:cxn>
                <a:cxn ang="0">
                  <a:pos x="514" y="871"/>
                </a:cxn>
                <a:cxn ang="0">
                  <a:pos x="563" y="39"/>
                </a:cxn>
                <a:cxn ang="0">
                  <a:pos x="556" y="33"/>
                </a:cxn>
                <a:cxn ang="0">
                  <a:pos x="540" y="80"/>
                </a:cxn>
                <a:cxn ang="0">
                  <a:pos x="583" y="101"/>
                </a:cxn>
                <a:cxn ang="0">
                  <a:pos x="574" y="826"/>
                </a:cxn>
                <a:cxn ang="0">
                  <a:pos x="592" y="845"/>
                </a:cxn>
                <a:cxn ang="0">
                  <a:pos x="605" y="851"/>
                </a:cxn>
                <a:cxn ang="0">
                  <a:pos x="617" y="42"/>
                </a:cxn>
                <a:cxn ang="0">
                  <a:pos x="630" y="77"/>
                </a:cxn>
                <a:cxn ang="0">
                  <a:pos x="643" y="63"/>
                </a:cxn>
                <a:cxn ang="0">
                  <a:pos x="655" y="847"/>
                </a:cxn>
                <a:cxn ang="0">
                  <a:pos x="681" y="58"/>
                </a:cxn>
                <a:cxn ang="0">
                  <a:pos x="683" y="833"/>
                </a:cxn>
                <a:cxn ang="0">
                  <a:pos x="714" y="47"/>
                </a:cxn>
                <a:cxn ang="0">
                  <a:pos x="716" y="83"/>
                </a:cxn>
                <a:cxn ang="0">
                  <a:pos x="703" y="84"/>
                </a:cxn>
                <a:cxn ang="0">
                  <a:pos x="755" y="829"/>
                </a:cxn>
                <a:cxn ang="0">
                  <a:pos x="739" y="861"/>
                </a:cxn>
                <a:cxn ang="0">
                  <a:pos x="729" y="843"/>
                </a:cxn>
                <a:cxn ang="0">
                  <a:pos x="990" y="817"/>
                </a:cxn>
                <a:cxn ang="0">
                  <a:pos x="1015" y="1926"/>
                </a:cxn>
                <a:cxn ang="0">
                  <a:pos x="1005" y="1931"/>
                </a:cxn>
                <a:cxn ang="0">
                  <a:pos x="1010" y="1956"/>
                </a:cxn>
                <a:cxn ang="0">
                  <a:pos x="1024" y="810"/>
                </a:cxn>
                <a:cxn ang="0">
                  <a:pos x="1090" y="877"/>
                </a:cxn>
                <a:cxn ang="0">
                  <a:pos x="1092" y="1905"/>
                </a:cxn>
                <a:cxn ang="0">
                  <a:pos x="1142" y="810"/>
                </a:cxn>
                <a:cxn ang="0">
                  <a:pos x="1127" y="1914"/>
                </a:cxn>
                <a:cxn ang="0">
                  <a:pos x="1181" y="811"/>
                </a:cxn>
                <a:cxn ang="0">
                  <a:pos x="1171" y="835"/>
                </a:cxn>
                <a:cxn ang="0">
                  <a:pos x="1155" y="866"/>
                </a:cxn>
                <a:cxn ang="0">
                  <a:pos x="1189" y="1927"/>
                </a:cxn>
                <a:cxn ang="0">
                  <a:pos x="1214" y="809"/>
                </a:cxn>
                <a:cxn ang="0">
                  <a:pos x="1269" y="1951"/>
                </a:cxn>
                <a:cxn ang="0">
                  <a:pos x="1256" y="1921"/>
                </a:cxn>
                <a:cxn ang="0">
                  <a:pos x="1256" y="1926"/>
                </a:cxn>
                <a:cxn ang="0">
                  <a:pos x="1258" y="1956"/>
                </a:cxn>
                <a:cxn ang="0">
                  <a:pos x="1265" y="839"/>
                </a:cxn>
                <a:cxn ang="0">
                  <a:pos x="1267" y="851"/>
                </a:cxn>
                <a:cxn ang="0">
                  <a:pos x="1278" y="869"/>
                </a:cxn>
              </a:cxnLst>
              <a:rect l="0" t="0" r="r" b="b"/>
              <a:pathLst>
                <a:path w="1297" h="1970">
                  <a:moveTo>
                    <a:pt x="43" y="829"/>
                  </a:moveTo>
                  <a:lnTo>
                    <a:pt x="41" y="821"/>
                  </a:lnTo>
                  <a:lnTo>
                    <a:pt x="39" y="819"/>
                  </a:lnTo>
                  <a:lnTo>
                    <a:pt x="37" y="816"/>
                  </a:lnTo>
                  <a:lnTo>
                    <a:pt x="34" y="812"/>
                  </a:lnTo>
                  <a:lnTo>
                    <a:pt x="30" y="810"/>
                  </a:lnTo>
                  <a:lnTo>
                    <a:pt x="30" y="827"/>
                  </a:lnTo>
                  <a:lnTo>
                    <a:pt x="30" y="833"/>
                  </a:lnTo>
                  <a:lnTo>
                    <a:pt x="30" y="836"/>
                  </a:lnTo>
                  <a:lnTo>
                    <a:pt x="28" y="838"/>
                  </a:lnTo>
                  <a:lnTo>
                    <a:pt x="26" y="839"/>
                  </a:lnTo>
                  <a:lnTo>
                    <a:pt x="24" y="840"/>
                  </a:lnTo>
                  <a:lnTo>
                    <a:pt x="18" y="840"/>
                  </a:lnTo>
                  <a:lnTo>
                    <a:pt x="16" y="839"/>
                  </a:lnTo>
                  <a:lnTo>
                    <a:pt x="13" y="836"/>
                  </a:lnTo>
                  <a:lnTo>
                    <a:pt x="12" y="833"/>
                  </a:lnTo>
                  <a:lnTo>
                    <a:pt x="12" y="826"/>
                  </a:lnTo>
                  <a:lnTo>
                    <a:pt x="13" y="823"/>
                  </a:lnTo>
                  <a:lnTo>
                    <a:pt x="15" y="821"/>
                  </a:lnTo>
                  <a:lnTo>
                    <a:pt x="16" y="820"/>
                  </a:lnTo>
                  <a:lnTo>
                    <a:pt x="19" y="819"/>
                  </a:lnTo>
                  <a:lnTo>
                    <a:pt x="24" y="819"/>
                  </a:lnTo>
                  <a:lnTo>
                    <a:pt x="27" y="820"/>
                  </a:lnTo>
                  <a:lnTo>
                    <a:pt x="30" y="824"/>
                  </a:lnTo>
                  <a:lnTo>
                    <a:pt x="30" y="827"/>
                  </a:lnTo>
                  <a:lnTo>
                    <a:pt x="30" y="810"/>
                  </a:lnTo>
                  <a:lnTo>
                    <a:pt x="28" y="809"/>
                  </a:lnTo>
                  <a:lnTo>
                    <a:pt x="15" y="809"/>
                  </a:lnTo>
                  <a:lnTo>
                    <a:pt x="10" y="811"/>
                  </a:lnTo>
                  <a:lnTo>
                    <a:pt x="2" y="819"/>
                  </a:lnTo>
                  <a:lnTo>
                    <a:pt x="0" y="824"/>
                  </a:lnTo>
                  <a:lnTo>
                    <a:pt x="0" y="837"/>
                  </a:lnTo>
                  <a:lnTo>
                    <a:pt x="2" y="841"/>
                  </a:lnTo>
                  <a:lnTo>
                    <a:pt x="6" y="845"/>
                  </a:lnTo>
                  <a:lnTo>
                    <a:pt x="9" y="848"/>
                  </a:lnTo>
                  <a:lnTo>
                    <a:pt x="13" y="850"/>
                  </a:lnTo>
                  <a:lnTo>
                    <a:pt x="24" y="850"/>
                  </a:lnTo>
                  <a:lnTo>
                    <a:pt x="28" y="848"/>
                  </a:lnTo>
                  <a:lnTo>
                    <a:pt x="31" y="845"/>
                  </a:lnTo>
                  <a:lnTo>
                    <a:pt x="31" y="851"/>
                  </a:lnTo>
                  <a:lnTo>
                    <a:pt x="30" y="855"/>
                  </a:lnTo>
                  <a:lnTo>
                    <a:pt x="26" y="860"/>
                  </a:lnTo>
                  <a:lnTo>
                    <a:pt x="24" y="862"/>
                  </a:lnTo>
                  <a:lnTo>
                    <a:pt x="19" y="862"/>
                  </a:lnTo>
                  <a:lnTo>
                    <a:pt x="17" y="861"/>
                  </a:lnTo>
                  <a:lnTo>
                    <a:pt x="16" y="860"/>
                  </a:lnTo>
                  <a:lnTo>
                    <a:pt x="15" y="859"/>
                  </a:lnTo>
                  <a:lnTo>
                    <a:pt x="14" y="858"/>
                  </a:lnTo>
                  <a:lnTo>
                    <a:pt x="13" y="856"/>
                  </a:lnTo>
                  <a:lnTo>
                    <a:pt x="1" y="856"/>
                  </a:lnTo>
                  <a:lnTo>
                    <a:pt x="2" y="859"/>
                  </a:lnTo>
                  <a:lnTo>
                    <a:pt x="2" y="860"/>
                  </a:lnTo>
                  <a:lnTo>
                    <a:pt x="4" y="864"/>
                  </a:lnTo>
                  <a:lnTo>
                    <a:pt x="7" y="867"/>
                  </a:lnTo>
                  <a:lnTo>
                    <a:pt x="10" y="870"/>
                  </a:lnTo>
                  <a:lnTo>
                    <a:pt x="15" y="871"/>
                  </a:lnTo>
                  <a:lnTo>
                    <a:pt x="27" y="871"/>
                  </a:lnTo>
                  <a:lnTo>
                    <a:pt x="33" y="869"/>
                  </a:lnTo>
                  <a:lnTo>
                    <a:pt x="38" y="862"/>
                  </a:lnTo>
                  <a:lnTo>
                    <a:pt x="41" y="858"/>
                  </a:lnTo>
                  <a:lnTo>
                    <a:pt x="43" y="851"/>
                  </a:lnTo>
                  <a:lnTo>
                    <a:pt x="43" y="845"/>
                  </a:lnTo>
                  <a:lnTo>
                    <a:pt x="43" y="840"/>
                  </a:lnTo>
                  <a:lnTo>
                    <a:pt x="43" y="829"/>
                  </a:lnTo>
                  <a:moveTo>
                    <a:pt x="65" y="857"/>
                  </a:moveTo>
                  <a:lnTo>
                    <a:pt x="52" y="857"/>
                  </a:lnTo>
                  <a:lnTo>
                    <a:pt x="52" y="870"/>
                  </a:lnTo>
                  <a:lnTo>
                    <a:pt x="60" y="870"/>
                  </a:lnTo>
                  <a:lnTo>
                    <a:pt x="60" y="875"/>
                  </a:lnTo>
                  <a:lnTo>
                    <a:pt x="57" y="878"/>
                  </a:lnTo>
                  <a:lnTo>
                    <a:pt x="52" y="879"/>
                  </a:lnTo>
                  <a:lnTo>
                    <a:pt x="52" y="884"/>
                  </a:lnTo>
                  <a:lnTo>
                    <a:pt x="61" y="882"/>
                  </a:lnTo>
                  <a:lnTo>
                    <a:pt x="65" y="877"/>
                  </a:lnTo>
                  <a:lnTo>
                    <a:pt x="65" y="857"/>
                  </a:lnTo>
                  <a:moveTo>
                    <a:pt x="91" y="21"/>
                  </a:moveTo>
                  <a:lnTo>
                    <a:pt x="90" y="13"/>
                  </a:lnTo>
                  <a:lnTo>
                    <a:pt x="88" y="11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9" y="19"/>
                  </a:lnTo>
                  <a:lnTo>
                    <a:pt x="79" y="25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2" y="32"/>
                  </a:lnTo>
                  <a:lnTo>
                    <a:pt x="67" y="32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61" y="18"/>
                  </a:lnTo>
                  <a:lnTo>
                    <a:pt x="62" y="15"/>
                  </a:lnTo>
                  <a:lnTo>
                    <a:pt x="65" y="12"/>
                  </a:lnTo>
                  <a:lnTo>
                    <a:pt x="67" y="11"/>
                  </a:lnTo>
                  <a:lnTo>
                    <a:pt x="73" y="11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79" y="19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0" y="10"/>
                  </a:lnTo>
                  <a:lnTo>
                    <a:pt x="49" y="16"/>
                  </a:lnTo>
                  <a:lnTo>
                    <a:pt x="48" y="29"/>
                  </a:lnTo>
                  <a:lnTo>
                    <a:pt x="50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62" y="42"/>
                  </a:lnTo>
                  <a:lnTo>
                    <a:pt x="73" y="42"/>
                  </a:lnTo>
                  <a:lnTo>
                    <a:pt x="77" y="40"/>
                  </a:lnTo>
                  <a:lnTo>
                    <a:pt x="79" y="37"/>
                  </a:lnTo>
                  <a:lnTo>
                    <a:pt x="79" y="42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5" y="52"/>
                  </a:lnTo>
                  <a:lnTo>
                    <a:pt x="72" y="54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3" y="51"/>
                  </a:lnTo>
                  <a:lnTo>
                    <a:pt x="62" y="50"/>
                  </a:lnTo>
                  <a:lnTo>
                    <a:pt x="62" y="48"/>
                  </a:lnTo>
                  <a:lnTo>
                    <a:pt x="50" y="48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2" y="56"/>
                  </a:lnTo>
                  <a:lnTo>
                    <a:pt x="55" y="59"/>
                  </a:lnTo>
                  <a:lnTo>
                    <a:pt x="59" y="62"/>
                  </a:lnTo>
                  <a:lnTo>
                    <a:pt x="63" y="63"/>
                  </a:lnTo>
                  <a:lnTo>
                    <a:pt x="76" y="63"/>
                  </a:lnTo>
                  <a:lnTo>
                    <a:pt x="81" y="61"/>
                  </a:lnTo>
                  <a:lnTo>
                    <a:pt x="87" y="54"/>
                  </a:lnTo>
                  <a:lnTo>
                    <a:pt x="89" y="50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91" y="21"/>
                  </a:lnTo>
                  <a:moveTo>
                    <a:pt x="105" y="809"/>
                  </a:moveTo>
                  <a:lnTo>
                    <a:pt x="95" y="809"/>
                  </a:lnTo>
                  <a:lnTo>
                    <a:pt x="95" y="812"/>
                  </a:lnTo>
                  <a:lnTo>
                    <a:pt x="93" y="815"/>
                  </a:lnTo>
                  <a:lnTo>
                    <a:pt x="88" y="819"/>
                  </a:lnTo>
                  <a:lnTo>
                    <a:pt x="84" y="820"/>
                  </a:lnTo>
                  <a:lnTo>
                    <a:pt x="78" y="820"/>
                  </a:lnTo>
                  <a:lnTo>
                    <a:pt x="78" y="828"/>
                  </a:lnTo>
                  <a:lnTo>
                    <a:pt x="93" y="828"/>
                  </a:lnTo>
                  <a:lnTo>
                    <a:pt x="93" y="870"/>
                  </a:lnTo>
                  <a:lnTo>
                    <a:pt x="105" y="870"/>
                  </a:lnTo>
                  <a:lnTo>
                    <a:pt x="105" y="809"/>
                  </a:lnTo>
                  <a:moveTo>
                    <a:pt x="143" y="26"/>
                  </a:moveTo>
                  <a:lnTo>
                    <a:pt x="143" y="25"/>
                  </a:lnTo>
                  <a:lnTo>
                    <a:pt x="142" y="22"/>
                  </a:lnTo>
                  <a:lnTo>
                    <a:pt x="139" y="19"/>
                  </a:lnTo>
                  <a:lnTo>
                    <a:pt x="136" y="16"/>
                  </a:lnTo>
                  <a:lnTo>
                    <a:pt x="132" y="15"/>
                  </a:lnTo>
                  <a:lnTo>
                    <a:pt x="121" y="15"/>
                  </a:lnTo>
                  <a:lnTo>
                    <a:pt x="116" y="17"/>
                  </a:lnTo>
                  <a:lnTo>
                    <a:pt x="114" y="22"/>
                  </a:lnTo>
                  <a:lnTo>
                    <a:pt x="113" y="2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101" y="62"/>
                  </a:lnTo>
                  <a:lnTo>
                    <a:pt x="113" y="62"/>
                  </a:lnTo>
                  <a:lnTo>
                    <a:pt x="113" y="33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8" y="26"/>
                  </a:lnTo>
                  <a:lnTo>
                    <a:pt x="120" y="25"/>
                  </a:lnTo>
                  <a:lnTo>
                    <a:pt x="126" y="25"/>
                  </a:lnTo>
                  <a:lnTo>
                    <a:pt x="128" y="26"/>
                  </a:lnTo>
                  <a:lnTo>
                    <a:pt x="129" y="27"/>
                  </a:lnTo>
                  <a:lnTo>
                    <a:pt x="130" y="29"/>
                  </a:lnTo>
                  <a:lnTo>
                    <a:pt x="131" y="30"/>
                  </a:lnTo>
                  <a:lnTo>
                    <a:pt x="131" y="62"/>
                  </a:lnTo>
                  <a:lnTo>
                    <a:pt x="143" y="62"/>
                  </a:lnTo>
                  <a:lnTo>
                    <a:pt x="143" y="26"/>
                  </a:lnTo>
                  <a:moveTo>
                    <a:pt x="167" y="844"/>
                  </a:moveTo>
                  <a:lnTo>
                    <a:pt x="166" y="840"/>
                  </a:lnTo>
                  <a:lnTo>
                    <a:pt x="162" y="836"/>
                  </a:lnTo>
                  <a:lnTo>
                    <a:pt x="159" y="832"/>
                  </a:lnTo>
                  <a:lnTo>
                    <a:pt x="155" y="831"/>
                  </a:lnTo>
                  <a:lnTo>
                    <a:pt x="155" y="847"/>
                  </a:lnTo>
                  <a:lnTo>
                    <a:pt x="155" y="854"/>
                  </a:lnTo>
                  <a:lnTo>
                    <a:pt x="154" y="857"/>
                  </a:lnTo>
                  <a:lnTo>
                    <a:pt x="151" y="861"/>
                  </a:lnTo>
                  <a:lnTo>
                    <a:pt x="149" y="862"/>
                  </a:lnTo>
                  <a:lnTo>
                    <a:pt x="144" y="862"/>
                  </a:lnTo>
                  <a:lnTo>
                    <a:pt x="142" y="861"/>
                  </a:lnTo>
                  <a:lnTo>
                    <a:pt x="138" y="857"/>
                  </a:lnTo>
                  <a:lnTo>
                    <a:pt x="137" y="854"/>
                  </a:lnTo>
                  <a:lnTo>
                    <a:pt x="137" y="847"/>
                  </a:lnTo>
                  <a:lnTo>
                    <a:pt x="138" y="845"/>
                  </a:lnTo>
                  <a:lnTo>
                    <a:pt x="141" y="841"/>
                  </a:lnTo>
                  <a:lnTo>
                    <a:pt x="144" y="840"/>
                  </a:lnTo>
                  <a:lnTo>
                    <a:pt x="149" y="840"/>
                  </a:lnTo>
                  <a:lnTo>
                    <a:pt x="151" y="841"/>
                  </a:lnTo>
                  <a:lnTo>
                    <a:pt x="153" y="843"/>
                  </a:lnTo>
                  <a:lnTo>
                    <a:pt x="154" y="845"/>
                  </a:lnTo>
                  <a:lnTo>
                    <a:pt x="155" y="847"/>
                  </a:lnTo>
                  <a:lnTo>
                    <a:pt x="155" y="831"/>
                  </a:lnTo>
                  <a:lnTo>
                    <a:pt x="154" y="831"/>
                  </a:lnTo>
                  <a:lnTo>
                    <a:pt x="143" y="831"/>
                  </a:lnTo>
                  <a:lnTo>
                    <a:pt x="139" y="832"/>
                  </a:lnTo>
                  <a:lnTo>
                    <a:pt x="137" y="836"/>
                  </a:lnTo>
                  <a:lnTo>
                    <a:pt x="137" y="830"/>
                  </a:lnTo>
                  <a:lnTo>
                    <a:pt x="137" y="824"/>
                  </a:lnTo>
                  <a:lnTo>
                    <a:pt x="141" y="819"/>
                  </a:lnTo>
                  <a:lnTo>
                    <a:pt x="151" y="819"/>
                  </a:lnTo>
                  <a:lnTo>
                    <a:pt x="154" y="821"/>
                  </a:lnTo>
                  <a:lnTo>
                    <a:pt x="154" y="825"/>
                  </a:lnTo>
                  <a:lnTo>
                    <a:pt x="166" y="825"/>
                  </a:lnTo>
                  <a:lnTo>
                    <a:pt x="165" y="819"/>
                  </a:lnTo>
                  <a:lnTo>
                    <a:pt x="163" y="815"/>
                  </a:lnTo>
                  <a:lnTo>
                    <a:pt x="160" y="813"/>
                  </a:lnTo>
                  <a:lnTo>
                    <a:pt x="157" y="810"/>
                  </a:lnTo>
                  <a:lnTo>
                    <a:pt x="153" y="809"/>
                  </a:lnTo>
                  <a:lnTo>
                    <a:pt x="140" y="809"/>
                  </a:lnTo>
                  <a:lnTo>
                    <a:pt x="134" y="812"/>
                  </a:lnTo>
                  <a:lnTo>
                    <a:pt x="131" y="817"/>
                  </a:lnTo>
                  <a:lnTo>
                    <a:pt x="127" y="822"/>
                  </a:lnTo>
                  <a:lnTo>
                    <a:pt x="125" y="830"/>
                  </a:lnTo>
                  <a:lnTo>
                    <a:pt x="125" y="851"/>
                  </a:lnTo>
                  <a:lnTo>
                    <a:pt x="127" y="859"/>
                  </a:lnTo>
                  <a:lnTo>
                    <a:pt x="130" y="864"/>
                  </a:lnTo>
                  <a:lnTo>
                    <a:pt x="134" y="869"/>
                  </a:lnTo>
                  <a:lnTo>
                    <a:pt x="140" y="871"/>
                  </a:lnTo>
                  <a:lnTo>
                    <a:pt x="153" y="871"/>
                  </a:lnTo>
                  <a:lnTo>
                    <a:pt x="158" y="869"/>
                  </a:lnTo>
                  <a:lnTo>
                    <a:pt x="165" y="862"/>
                  </a:lnTo>
                  <a:lnTo>
                    <a:pt x="166" y="861"/>
                  </a:lnTo>
                  <a:lnTo>
                    <a:pt x="167" y="856"/>
                  </a:lnTo>
                  <a:lnTo>
                    <a:pt x="167" y="844"/>
                  </a:lnTo>
                  <a:moveTo>
                    <a:pt x="196" y="60"/>
                  </a:moveTo>
                  <a:lnTo>
                    <a:pt x="195" y="59"/>
                  </a:lnTo>
                  <a:lnTo>
                    <a:pt x="194" y="59"/>
                  </a:lnTo>
                  <a:lnTo>
                    <a:pt x="194" y="58"/>
                  </a:lnTo>
                  <a:lnTo>
                    <a:pt x="193" y="57"/>
                  </a:lnTo>
                  <a:lnTo>
                    <a:pt x="193" y="56"/>
                  </a:lnTo>
                  <a:lnTo>
                    <a:pt x="193" y="54"/>
                  </a:lnTo>
                  <a:lnTo>
                    <a:pt x="193" y="40"/>
                  </a:lnTo>
                  <a:lnTo>
                    <a:pt x="193" y="25"/>
                  </a:lnTo>
                  <a:lnTo>
                    <a:pt x="193" y="24"/>
                  </a:lnTo>
                  <a:lnTo>
                    <a:pt x="191" y="21"/>
                  </a:lnTo>
                  <a:lnTo>
                    <a:pt x="184" y="16"/>
                  </a:lnTo>
                  <a:lnTo>
                    <a:pt x="180" y="15"/>
                  </a:lnTo>
                  <a:lnTo>
                    <a:pt x="167" y="15"/>
                  </a:lnTo>
                  <a:lnTo>
                    <a:pt x="162" y="16"/>
                  </a:lnTo>
                  <a:lnTo>
                    <a:pt x="155" y="21"/>
                  </a:lnTo>
                  <a:lnTo>
                    <a:pt x="153" y="25"/>
                  </a:lnTo>
                  <a:lnTo>
                    <a:pt x="153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7"/>
                  </a:lnTo>
                  <a:lnTo>
                    <a:pt x="167" y="26"/>
                  </a:lnTo>
                  <a:lnTo>
                    <a:pt x="168" y="25"/>
                  </a:lnTo>
                  <a:lnTo>
                    <a:pt x="170" y="25"/>
                  </a:lnTo>
                  <a:lnTo>
                    <a:pt x="176" y="25"/>
                  </a:lnTo>
                  <a:lnTo>
                    <a:pt x="178" y="25"/>
                  </a:lnTo>
                  <a:lnTo>
                    <a:pt x="180" y="27"/>
                  </a:lnTo>
                  <a:lnTo>
                    <a:pt x="181" y="28"/>
                  </a:lnTo>
                  <a:lnTo>
                    <a:pt x="181" y="40"/>
                  </a:lnTo>
                  <a:lnTo>
                    <a:pt x="181" y="48"/>
                  </a:lnTo>
                  <a:lnTo>
                    <a:pt x="180" y="50"/>
                  </a:lnTo>
                  <a:lnTo>
                    <a:pt x="175" y="53"/>
                  </a:lnTo>
                  <a:lnTo>
                    <a:pt x="173" y="54"/>
                  </a:lnTo>
                  <a:lnTo>
                    <a:pt x="168" y="54"/>
                  </a:lnTo>
                  <a:lnTo>
                    <a:pt x="166" y="54"/>
                  </a:lnTo>
                  <a:lnTo>
                    <a:pt x="165" y="53"/>
                  </a:lnTo>
                  <a:lnTo>
                    <a:pt x="164" y="52"/>
                  </a:lnTo>
                  <a:lnTo>
                    <a:pt x="163" y="51"/>
                  </a:lnTo>
                  <a:lnTo>
                    <a:pt x="163" y="47"/>
                  </a:lnTo>
                  <a:lnTo>
                    <a:pt x="164" y="46"/>
                  </a:lnTo>
                  <a:lnTo>
                    <a:pt x="165" y="44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72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1" y="40"/>
                  </a:lnTo>
                  <a:lnTo>
                    <a:pt x="181" y="28"/>
                  </a:lnTo>
                  <a:lnTo>
                    <a:pt x="181" y="31"/>
                  </a:lnTo>
                  <a:lnTo>
                    <a:pt x="181" y="32"/>
                  </a:lnTo>
                  <a:lnTo>
                    <a:pt x="180" y="32"/>
                  </a:lnTo>
                  <a:lnTo>
                    <a:pt x="179" y="33"/>
                  </a:lnTo>
                  <a:lnTo>
                    <a:pt x="178" y="33"/>
                  </a:lnTo>
                  <a:lnTo>
                    <a:pt x="177" y="34"/>
                  </a:lnTo>
                  <a:lnTo>
                    <a:pt x="161" y="36"/>
                  </a:lnTo>
                  <a:lnTo>
                    <a:pt x="157" y="37"/>
                  </a:lnTo>
                  <a:lnTo>
                    <a:pt x="155" y="40"/>
                  </a:lnTo>
                  <a:lnTo>
                    <a:pt x="152" y="42"/>
                  </a:lnTo>
                  <a:lnTo>
                    <a:pt x="151" y="45"/>
                  </a:lnTo>
                  <a:lnTo>
                    <a:pt x="151" y="54"/>
                  </a:lnTo>
                  <a:lnTo>
                    <a:pt x="153" y="57"/>
                  </a:lnTo>
                  <a:lnTo>
                    <a:pt x="158" y="62"/>
                  </a:lnTo>
                  <a:lnTo>
                    <a:pt x="161" y="63"/>
                  </a:lnTo>
                  <a:lnTo>
                    <a:pt x="172" y="63"/>
                  </a:lnTo>
                  <a:lnTo>
                    <a:pt x="177" y="61"/>
                  </a:lnTo>
                  <a:lnTo>
                    <a:pt x="181" y="56"/>
                  </a:lnTo>
                  <a:lnTo>
                    <a:pt x="182" y="58"/>
                  </a:lnTo>
                  <a:lnTo>
                    <a:pt x="182" y="60"/>
                  </a:lnTo>
                  <a:lnTo>
                    <a:pt x="183" y="62"/>
                  </a:lnTo>
                  <a:lnTo>
                    <a:pt x="196" y="62"/>
                  </a:lnTo>
                  <a:lnTo>
                    <a:pt x="196" y="60"/>
                  </a:lnTo>
                  <a:moveTo>
                    <a:pt x="219" y="834"/>
                  </a:moveTo>
                  <a:lnTo>
                    <a:pt x="219" y="833"/>
                  </a:lnTo>
                  <a:lnTo>
                    <a:pt x="218" y="830"/>
                  </a:lnTo>
                  <a:lnTo>
                    <a:pt x="212" y="825"/>
                  </a:lnTo>
                  <a:lnTo>
                    <a:pt x="208" y="823"/>
                  </a:lnTo>
                  <a:lnTo>
                    <a:pt x="197" y="823"/>
                  </a:lnTo>
                  <a:lnTo>
                    <a:pt x="193" y="825"/>
                  </a:lnTo>
                  <a:lnTo>
                    <a:pt x="190" y="830"/>
                  </a:lnTo>
                  <a:lnTo>
                    <a:pt x="190" y="809"/>
                  </a:lnTo>
                  <a:lnTo>
                    <a:pt x="177" y="809"/>
                  </a:lnTo>
                  <a:lnTo>
                    <a:pt x="177" y="870"/>
                  </a:lnTo>
                  <a:lnTo>
                    <a:pt x="190" y="870"/>
                  </a:lnTo>
                  <a:lnTo>
                    <a:pt x="190" y="841"/>
                  </a:lnTo>
                  <a:lnTo>
                    <a:pt x="191" y="838"/>
                  </a:lnTo>
                  <a:lnTo>
                    <a:pt x="192" y="836"/>
                  </a:lnTo>
                  <a:lnTo>
                    <a:pt x="194" y="834"/>
                  </a:lnTo>
                  <a:lnTo>
                    <a:pt x="196" y="833"/>
                  </a:lnTo>
                  <a:lnTo>
                    <a:pt x="202" y="833"/>
                  </a:lnTo>
                  <a:lnTo>
                    <a:pt x="204" y="834"/>
                  </a:lnTo>
                  <a:lnTo>
                    <a:pt x="207" y="837"/>
                  </a:lnTo>
                  <a:lnTo>
                    <a:pt x="207" y="838"/>
                  </a:lnTo>
                  <a:lnTo>
                    <a:pt x="207" y="870"/>
                  </a:lnTo>
                  <a:lnTo>
                    <a:pt x="219" y="870"/>
                  </a:lnTo>
                  <a:lnTo>
                    <a:pt x="219" y="834"/>
                  </a:lnTo>
                  <a:moveTo>
                    <a:pt x="272" y="868"/>
                  </a:moveTo>
                  <a:lnTo>
                    <a:pt x="271" y="868"/>
                  </a:lnTo>
                  <a:lnTo>
                    <a:pt x="270" y="867"/>
                  </a:lnTo>
                  <a:lnTo>
                    <a:pt x="270" y="866"/>
                  </a:lnTo>
                  <a:lnTo>
                    <a:pt x="269" y="865"/>
                  </a:lnTo>
                  <a:lnTo>
                    <a:pt x="269" y="864"/>
                  </a:lnTo>
                  <a:lnTo>
                    <a:pt x="269" y="862"/>
                  </a:lnTo>
                  <a:lnTo>
                    <a:pt x="269" y="848"/>
                  </a:lnTo>
                  <a:lnTo>
                    <a:pt x="269" y="833"/>
                  </a:lnTo>
                  <a:lnTo>
                    <a:pt x="269" y="832"/>
                  </a:lnTo>
                  <a:lnTo>
                    <a:pt x="267" y="829"/>
                  </a:lnTo>
                  <a:lnTo>
                    <a:pt x="264" y="827"/>
                  </a:lnTo>
                  <a:lnTo>
                    <a:pt x="261" y="824"/>
                  </a:lnTo>
                  <a:lnTo>
                    <a:pt x="256" y="823"/>
                  </a:lnTo>
                  <a:lnTo>
                    <a:pt x="243" y="823"/>
                  </a:lnTo>
                  <a:lnTo>
                    <a:pt x="238" y="824"/>
                  </a:lnTo>
                  <a:lnTo>
                    <a:pt x="235" y="827"/>
                  </a:lnTo>
                  <a:lnTo>
                    <a:pt x="231" y="829"/>
                  </a:lnTo>
                  <a:lnTo>
                    <a:pt x="230" y="833"/>
                  </a:lnTo>
                  <a:lnTo>
                    <a:pt x="229" y="839"/>
                  </a:lnTo>
                  <a:lnTo>
                    <a:pt x="241" y="839"/>
                  </a:lnTo>
                  <a:lnTo>
                    <a:pt x="241" y="837"/>
                  </a:lnTo>
                  <a:lnTo>
                    <a:pt x="242" y="835"/>
                  </a:lnTo>
                  <a:lnTo>
                    <a:pt x="243" y="834"/>
                  </a:lnTo>
                  <a:lnTo>
                    <a:pt x="244" y="833"/>
                  </a:lnTo>
                  <a:lnTo>
                    <a:pt x="246" y="833"/>
                  </a:lnTo>
                  <a:lnTo>
                    <a:pt x="252" y="833"/>
                  </a:lnTo>
                  <a:lnTo>
                    <a:pt x="254" y="833"/>
                  </a:lnTo>
                  <a:lnTo>
                    <a:pt x="257" y="835"/>
                  </a:lnTo>
                  <a:lnTo>
                    <a:pt x="257" y="836"/>
                  </a:lnTo>
                  <a:lnTo>
                    <a:pt x="257" y="848"/>
                  </a:lnTo>
                  <a:lnTo>
                    <a:pt x="257" y="856"/>
                  </a:lnTo>
                  <a:lnTo>
                    <a:pt x="256" y="858"/>
                  </a:lnTo>
                  <a:lnTo>
                    <a:pt x="252" y="861"/>
                  </a:lnTo>
                  <a:lnTo>
                    <a:pt x="249" y="862"/>
                  </a:lnTo>
                  <a:lnTo>
                    <a:pt x="244" y="862"/>
                  </a:lnTo>
                  <a:lnTo>
                    <a:pt x="243" y="862"/>
                  </a:lnTo>
                  <a:lnTo>
                    <a:pt x="241" y="861"/>
                  </a:lnTo>
                  <a:lnTo>
                    <a:pt x="240" y="860"/>
                  </a:lnTo>
                  <a:lnTo>
                    <a:pt x="240" y="859"/>
                  </a:lnTo>
                  <a:lnTo>
                    <a:pt x="240" y="855"/>
                  </a:lnTo>
                  <a:lnTo>
                    <a:pt x="240" y="854"/>
                  </a:lnTo>
                  <a:lnTo>
                    <a:pt x="242" y="851"/>
                  </a:lnTo>
                  <a:lnTo>
                    <a:pt x="245" y="851"/>
                  </a:lnTo>
                  <a:lnTo>
                    <a:pt x="248" y="850"/>
                  </a:lnTo>
                  <a:lnTo>
                    <a:pt x="253" y="850"/>
                  </a:lnTo>
                  <a:lnTo>
                    <a:pt x="256" y="849"/>
                  </a:lnTo>
                  <a:lnTo>
                    <a:pt x="257" y="848"/>
                  </a:lnTo>
                  <a:lnTo>
                    <a:pt x="257" y="836"/>
                  </a:lnTo>
                  <a:lnTo>
                    <a:pt x="257" y="839"/>
                  </a:lnTo>
                  <a:lnTo>
                    <a:pt x="257" y="840"/>
                  </a:lnTo>
                  <a:lnTo>
                    <a:pt x="256" y="840"/>
                  </a:lnTo>
                  <a:lnTo>
                    <a:pt x="256" y="841"/>
                  </a:lnTo>
                  <a:lnTo>
                    <a:pt x="254" y="841"/>
                  </a:lnTo>
                  <a:lnTo>
                    <a:pt x="253" y="842"/>
                  </a:lnTo>
                  <a:lnTo>
                    <a:pt x="237" y="844"/>
                  </a:lnTo>
                  <a:lnTo>
                    <a:pt x="233" y="845"/>
                  </a:lnTo>
                  <a:lnTo>
                    <a:pt x="231" y="848"/>
                  </a:lnTo>
                  <a:lnTo>
                    <a:pt x="229" y="851"/>
                  </a:lnTo>
                  <a:lnTo>
                    <a:pt x="228" y="853"/>
                  </a:lnTo>
                  <a:lnTo>
                    <a:pt x="228" y="862"/>
                  </a:lnTo>
                  <a:lnTo>
                    <a:pt x="229" y="865"/>
                  </a:lnTo>
                  <a:lnTo>
                    <a:pt x="234" y="870"/>
                  </a:lnTo>
                  <a:lnTo>
                    <a:pt x="238" y="871"/>
                  </a:lnTo>
                  <a:lnTo>
                    <a:pt x="248" y="871"/>
                  </a:lnTo>
                  <a:lnTo>
                    <a:pt x="254" y="869"/>
                  </a:lnTo>
                  <a:lnTo>
                    <a:pt x="258" y="864"/>
                  </a:lnTo>
                  <a:lnTo>
                    <a:pt x="258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9" y="870"/>
                  </a:lnTo>
                  <a:lnTo>
                    <a:pt x="272" y="870"/>
                  </a:lnTo>
                  <a:lnTo>
                    <a:pt x="272" y="868"/>
                  </a:lnTo>
                  <a:moveTo>
                    <a:pt x="530" y="829"/>
                  </a:moveTo>
                  <a:lnTo>
                    <a:pt x="528" y="821"/>
                  </a:lnTo>
                  <a:lnTo>
                    <a:pt x="526" y="819"/>
                  </a:lnTo>
                  <a:lnTo>
                    <a:pt x="521" y="812"/>
                  </a:lnTo>
                  <a:lnTo>
                    <a:pt x="518" y="810"/>
                  </a:lnTo>
                  <a:lnTo>
                    <a:pt x="518" y="827"/>
                  </a:lnTo>
                  <a:lnTo>
                    <a:pt x="518" y="833"/>
                  </a:lnTo>
                  <a:lnTo>
                    <a:pt x="517" y="836"/>
                  </a:lnTo>
                  <a:lnTo>
                    <a:pt x="513" y="839"/>
                  </a:lnTo>
                  <a:lnTo>
                    <a:pt x="511" y="840"/>
                  </a:lnTo>
                  <a:lnTo>
                    <a:pt x="506" y="840"/>
                  </a:lnTo>
                  <a:lnTo>
                    <a:pt x="503" y="839"/>
                  </a:lnTo>
                  <a:lnTo>
                    <a:pt x="500" y="836"/>
                  </a:lnTo>
                  <a:lnTo>
                    <a:pt x="499" y="833"/>
                  </a:lnTo>
                  <a:lnTo>
                    <a:pt x="499" y="826"/>
                  </a:lnTo>
                  <a:lnTo>
                    <a:pt x="500" y="823"/>
                  </a:lnTo>
                  <a:lnTo>
                    <a:pt x="502" y="821"/>
                  </a:lnTo>
                  <a:lnTo>
                    <a:pt x="504" y="820"/>
                  </a:lnTo>
                  <a:lnTo>
                    <a:pt x="506" y="819"/>
                  </a:lnTo>
                  <a:lnTo>
                    <a:pt x="511" y="819"/>
                  </a:lnTo>
                  <a:lnTo>
                    <a:pt x="514" y="820"/>
                  </a:lnTo>
                  <a:lnTo>
                    <a:pt x="517" y="824"/>
                  </a:lnTo>
                  <a:lnTo>
                    <a:pt x="518" y="827"/>
                  </a:lnTo>
                  <a:lnTo>
                    <a:pt x="518" y="810"/>
                  </a:lnTo>
                  <a:lnTo>
                    <a:pt x="515" y="809"/>
                  </a:lnTo>
                  <a:lnTo>
                    <a:pt x="502" y="809"/>
                  </a:lnTo>
                  <a:lnTo>
                    <a:pt x="497" y="811"/>
                  </a:lnTo>
                  <a:lnTo>
                    <a:pt x="489" y="819"/>
                  </a:lnTo>
                  <a:lnTo>
                    <a:pt x="487" y="824"/>
                  </a:lnTo>
                  <a:lnTo>
                    <a:pt x="487" y="837"/>
                  </a:lnTo>
                  <a:lnTo>
                    <a:pt x="489" y="841"/>
                  </a:lnTo>
                  <a:lnTo>
                    <a:pt x="493" y="845"/>
                  </a:lnTo>
                  <a:lnTo>
                    <a:pt x="496" y="848"/>
                  </a:lnTo>
                  <a:lnTo>
                    <a:pt x="501" y="850"/>
                  </a:lnTo>
                  <a:lnTo>
                    <a:pt x="511" y="850"/>
                  </a:lnTo>
                  <a:lnTo>
                    <a:pt x="515" y="848"/>
                  </a:lnTo>
                  <a:lnTo>
                    <a:pt x="518" y="845"/>
                  </a:lnTo>
                  <a:lnTo>
                    <a:pt x="518" y="851"/>
                  </a:lnTo>
                  <a:lnTo>
                    <a:pt x="517" y="855"/>
                  </a:lnTo>
                  <a:lnTo>
                    <a:pt x="513" y="860"/>
                  </a:lnTo>
                  <a:lnTo>
                    <a:pt x="511" y="862"/>
                  </a:lnTo>
                  <a:lnTo>
                    <a:pt x="506" y="862"/>
                  </a:lnTo>
                  <a:lnTo>
                    <a:pt x="504" y="861"/>
                  </a:lnTo>
                  <a:lnTo>
                    <a:pt x="503" y="860"/>
                  </a:lnTo>
                  <a:lnTo>
                    <a:pt x="502" y="859"/>
                  </a:lnTo>
                  <a:lnTo>
                    <a:pt x="501" y="858"/>
                  </a:lnTo>
                  <a:lnTo>
                    <a:pt x="501" y="856"/>
                  </a:lnTo>
                  <a:lnTo>
                    <a:pt x="488" y="856"/>
                  </a:lnTo>
                  <a:lnTo>
                    <a:pt x="489" y="859"/>
                  </a:lnTo>
                  <a:lnTo>
                    <a:pt x="489" y="860"/>
                  </a:lnTo>
                  <a:lnTo>
                    <a:pt x="491" y="864"/>
                  </a:lnTo>
                  <a:lnTo>
                    <a:pt x="494" y="867"/>
                  </a:lnTo>
                  <a:lnTo>
                    <a:pt x="498" y="870"/>
                  </a:lnTo>
                  <a:lnTo>
                    <a:pt x="502" y="871"/>
                  </a:lnTo>
                  <a:lnTo>
                    <a:pt x="514" y="871"/>
                  </a:lnTo>
                  <a:lnTo>
                    <a:pt x="520" y="869"/>
                  </a:lnTo>
                  <a:lnTo>
                    <a:pt x="525" y="862"/>
                  </a:lnTo>
                  <a:lnTo>
                    <a:pt x="528" y="858"/>
                  </a:lnTo>
                  <a:lnTo>
                    <a:pt x="530" y="851"/>
                  </a:lnTo>
                  <a:lnTo>
                    <a:pt x="530" y="845"/>
                  </a:lnTo>
                  <a:lnTo>
                    <a:pt x="530" y="840"/>
                  </a:lnTo>
                  <a:lnTo>
                    <a:pt x="530" y="829"/>
                  </a:lnTo>
                  <a:moveTo>
                    <a:pt x="553" y="857"/>
                  </a:moveTo>
                  <a:lnTo>
                    <a:pt x="540" y="857"/>
                  </a:lnTo>
                  <a:lnTo>
                    <a:pt x="540" y="870"/>
                  </a:lnTo>
                  <a:lnTo>
                    <a:pt x="547" y="870"/>
                  </a:lnTo>
                  <a:lnTo>
                    <a:pt x="547" y="875"/>
                  </a:lnTo>
                  <a:lnTo>
                    <a:pt x="544" y="878"/>
                  </a:lnTo>
                  <a:lnTo>
                    <a:pt x="540" y="879"/>
                  </a:lnTo>
                  <a:lnTo>
                    <a:pt x="540" y="884"/>
                  </a:lnTo>
                  <a:lnTo>
                    <a:pt x="548" y="882"/>
                  </a:lnTo>
                  <a:lnTo>
                    <a:pt x="553" y="877"/>
                  </a:lnTo>
                  <a:lnTo>
                    <a:pt x="553" y="857"/>
                  </a:lnTo>
                  <a:moveTo>
                    <a:pt x="569" y="52"/>
                  </a:moveTo>
                  <a:lnTo>
                    <a:pt x="567" y="44"/>
                  </a:lnTo>
                  <a:lnTo>
                    <a:pt x="565" y="41"/>
                  </a:lnTo>
                  <a:lnTo>
                    <a:pt x="563" y="39"/>
                  </a:lnTo>
                  <a:lnTo>
                    <a:pt x="559" y="34"/>
                  </a:lnTo>
                  <a:lnTo>
                    <a:pt x="556" y="33"/>
                  </a:lnTo>
                  <a:lnTo>
                    <a:pt x="556" y="49"/>
                  </a:lnTo>
                  <a:lnTo>
                    <a:pt x="556" y="56"/>
                  </a:lnTo>
                  <a:lnTo>
                    <a:pt x="555" y="58"/>
                  </a:lnTo>
                  <a:lnTo>
                    <a:pt x="552" y="62"/>
                  </a:lnTo>
                  <a:lnTo>
                    <a:pt x="550" y="63"/>
                  </a:lnTo>
                  <a:lnTo>
                    <a:pt x="544" y="63"/>
                  </a:lnTo>
                  <a:lnTo>
                    <a:pt x="542" y="62"/>
                  </a:lnTo>
                  <a:lnTo>
                    <a:pt x="540" y="60"/>
                  </a:lnTo>
                  <a:lnTo>
                    <a:pt x="539" y="58"/>
                  </a:lnTo>
                  <a:lnTo>
                    <a:pt x="538" y="56"/>
                  </a:lnTo>
                  <a:lnTo>
                    <a:pt x="538" y="48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2" y="42"/>
                  </a:lnTo>
                  <a:lnTo>
                    <a:pt x="544" y="41"/>
                  </a:lnTo>
                  <a:lnTo>
                    <a:pt x="550" y="41"/>
                  </a:lnTo>
                  <a:lnTo>
                    <a:pt x="552" y="42"/>
                  </a:lnTo>
                  <a:lnTo>
                    <a:pt x="555" y="46"/>
                  </a:lnTo>
                  <a:lnTo>
                    <a:pt x="556" y="49"/>
                  </a:lnTo>
                  <a:lnTo>
                    <a:pt x="556" y="33"/>
                  </a:lnTo>
                  <a:lnTo>
                    <a:pt x="554" y="32"/>
                  </a:lnTo>
                  <a:lnTo>
                    <a:pt x="541" y="32"/>
                  </a:lnTo>
                  <a:lnTo>
                    <a:pt x="535" y="34"/>
                  </a:lnTo>
                  <a:lnTo>
                    <a:pt x="528" y="41"/>
                  </a:lnTo>
                  <a:lnTo>
                    <a:pt x="526" y="46"/>
                  </a:lnTo>
                  <a:lnTo>
                    <a:pt x="526" y="59"/>
                  </a:lnTo>
                  <a:lnTo>
                    <a:pt x="528" y="64"/>
                  </a:lnTo>
                  <a:lnTo>
                    <a:pt x="531" y="67"/>
                  </a:lnTo>
                  <a:lnTo>
                    <a:pt x="535" y="71"/>
                  </a:lnTo>
                  <a:lnTo>
                    <a:pt x="539" y="72"/>
                  </a:lnTo>
                  <a:lnTo>
                    <a:pt x="550" y="72"/>
                  </a:lnTo>
                  <a:lnTo>
                    <a:pt x="554" y="71"/>
                  </a:lnTo>
                  <a:lnTo>
                    <a:pt x="556" y="67"/>
                  </a:lnTo>
                  <a:lnTo>
                    <a:pt x="556" y="73"/>
                  </a:lnTo>
                  <a:lnTo>
                    <a:pt x="556" y="77"/>
                  </a:lnTo>
                  <a:lnTo>
                    <a:pt x="554" y="80"/>
                  </a:lnTo>
                  <a:lnTo>
                    <a:pt x="552" y="83"/>
                  </a:lnTo>
                  <a:lnTo>
                    <a:pt x="550" y="84"/>
                  </a:lnTo>
                  <a:lnTo>
                    <a:pt x="545" y="84"/>
                  </a:lnTo>
                  <a:lnTo>
                    <a:pt x="543" y="84"/>
                  </a:lnTo>
                  <a:lnTo>
                    <a:pt x="540" y="82"/>
                  </a:lnTo>
                  <a:lnTo>
                    <a:pt x="540" y="80"/>
                  </a:lnTo>
                  <a:lnTo>
                    <a:pt x="539" y="78"/>
                  </a:lnTo>
                  <a:lnTo>
                    <a:pt x="527" y="78"/>
                  </a:lnTo>
                  <a:lnTo>
                    <a:pt x="527" y="82"/>
                  </a:lnTo>
                  <a:lnTo>
                    <a:pt x="528" y="83"/>
                  </a:lnTo>
                  <a:lnTo>
                    <a:pt x="529" y="86"/>
                  </a:lnTo>
                  <a:lnTo>
                    <a:pt x="536" y="92"/>
                  </a:lnTo>
                  <a:lnTo>
                    <a:pt x="541" y="94"/>
                  </a:lnTo>
                  <a:lnTo>
                    <a:pt x="553" y="94"/>
                  </a:lnTo>
                  <a:lnTo>
                    <a:pt x="559" y="91"/>
                  </a:lnTo>
                  <a:lnTo>
                    <a:pt x="564" y="84"/>
                  </a:lnTo>
                  <a:lnTo>
                    <a:pt x="567" y="81"/>
                  </a:lnTo>
                  <a:lnTo>
                    <a:pt x="569" y="73"/>
                  </a:lnTo>
                  <a:lnTo>
                    <a:pt x="569" y="67"/>
                  </a:lnTo>
                  <a:lnTo>
                    <a:pt x="569" y="63"/>
                  </a:lnTo>
                  <a:lnTo>
                    <a:pt x="569" y="52"/>
                  </a:lnTo>
                  <a:moveTo>
                    <a:pt x="591" y="80"/>
                  </a:moveTo>
                  <a:lnTo>
                    <a:pt x="578" y="80"/>
                  </a:lnTo>
                  <a:lnTo>
                    <a:pt x="578" y="92"/>
                  </a:lnTo>
                  <a:lnTo>
                    <a:pt x="586" y="92"/>
                  </a:lnTo>
                  <a:lnTo>
                    <a:pt x="585" y="97"/>
                  </a:lnTo>
                  <a:lnTo>
                    <a:pt x="583" y="101"/>
                  </a:lnTo>
                  <a:lnTo>
                    <a:pt x="578" y="102"/>
                  </a:lnTo>
                  <a:lnTo>
                    <a:pt x="578" y="106"/>
                  </a:lnTo>
                  <a:lnTo>
                    <a:pt x="587" y="105"/>
                  </a:lnTo>
                  <a:lnTo>
                    <a:pt x="591" y="99"/>
                  </a:lnTo>
                  <a:lnTo>
                    <a:pt x="591" y="80"/>
                  </a:lnTo>
                  <a:moveTo>
                    <a:pt x="605" y="829"/>
                  </a:moveTo>
                  <a:lnTo>
                    <a:pt x="603" y="821"/>
                  </a:lnTo>
                  <a:lnTo>
                    <a:pt x="601" y="819"/>
                  </a:lnTo>
                  <a:lnTo>
                    <a:pt x="599" y="816"/>
                  </a:lnTo>
                  <a:lnTo>
                    <a:pt x="595" y="812"/>
                  </a:lnTo>
                  <a:lnTo>
                    <a:pt x="592" y="810"/>
                  </a:lnTo>
                  <a:lnTo>
                    <a:pt x="592" y="827"/>
                  </a:lnTo>
                  <a:lnTo>
                    <a:pt x="592" y="833"/>
                  </a:lnTo>
                  <a:lnTo>
                    <a:pt x="591" y="836"/>
                  </a:lnTo>
                  <a:lnTo>
                    <a:pt x="588" y="839"/>
                  </a:lnTo>
                  <a:lnTo>
                    <a:pt x="586" y="840"/>
                  </a:lnTo>
                  <a:lnTo>
                    <a:pt x="580" y="840"/>
                  </a:lnTo>
                  <a:lnTo>
                    <a:pt x="578" y="839"/>
                  </a:lnTo>
                  <a:lnTo>
                    <a:pt x="576" y="838"/>
                  </a:lnTo>
                  <a:lnTo>
                    <a:pt x="575" y="836"/>
                  </a:lnTo>
                  <a:lnTo>
                    <a:pt x="574" y="833"/>
                  </a:lnTo>
                  <a:lnTo>
                    <a:pt x="574" y="826"/>
                  </a:lnTo>
                  <a:lnTo>
                    <a:pt x="575" y="823"/>
                  </a:lnTo>
                  <a:lnTo>
                    <a:pt x="578" y="820"/>
                  </a:lnTo>
                  <a:lnTo>
                    <a:pt x="580" y="819"/>
                  </a:lnTo>
                  <a:lnTo>
                    <a:pt x="586" y="819"/>
                  </a:lnTo>
                  <a:lnTo>
                    <a:pt x="588" y="820"/>
                  </a:lnTo>
                  <a:lnTo>
                    <a:pt x="590" y="822"/>
                  </a:lnTo>
                  <a:lnTo>
                    <a:pt x="591" y="824"/>
                  </a:lnTo>
                  <a:lnTo>
                    <a:pt x="592" y="827"/>
                  </a:lnTo>
                  <a:lnTo>
                    <a:pt x="592" y="810"/>
                  </a:lnTo>
                  <a:lnTo>
                    <a:pt x="590" y="809"/>
                  </a:lnTo>
                  <a:lnTo>
                    <a:pt x="576" y="809"/>
                  </a:lnTo>
                  <a:lnTo>
                    <a:pt x="571" y="811"/>
                  </a:lnTo>
                  <a:lnTo>
                    <a:pt x="567" y="815"/>
                  </a:lnTo>
                  <a:lnTo>
                    <a:pt x="564" y="819"/>
                  </a:lnTo>
                  <a:lnTo>
                    <a:pt x="562" y="824"/>
                  </a:lnTo>
                  <a:lnTo>
                    <a:pt x="562" y="837"/>
                  </a:lnTo>
                  <a:lnTo>
                    <a:pt x="563" y="841"/>
                  </a:lnTo>
                  <a:lnTo>
                    <a:pt x="571" y="848"/>
                  </a:lnTo>
                  <a:lnTo>
                    <a:pt x="575" y="850"/>
                  </a:lnTo>
                  <a:lnTo>
                    <a:pt x="586" y="850"/>
                  </a:lnTo>
                  <a:lnTo>
                    <a:pt x="590" y="848"/>
                  </a:lnTo>
                  <a:lnTo>
                    <a:pt x="592" y="845"/>
                  </a:lnTo>
                  <a:lnTo>
                    <a:pt x="592" y="851"/>
                  </a:lnTo>
                  <a:lnTo>
                    <a:pt x="591" y="855"/>
                  </a:lnTo>
                  <a:lnTo>
                    <a:pt x="590" y="857"/>
                  </a:lnTo>
                  <a:lnTo>
                    <a:pt x="588" y="860"/>
                  </a:lnTo>
                  <a:lnTo>
                    <a:pt x="585" y="862"/>
                  </a:lnTo>
                  <a:lnTo>
                    <a:pt x="580" y="862"/>
                  </a:lnTo>
                  <a:lnTo>
                    <a:pt x="579" y="861"/>
                  </a:lnTo>
                  <a:lnTo>
                    <a:pt x="576" y="859"/>
                  </a:lnTo>
                  <a:lnTo>
                    <a:pt x="575" y="858"/>
                  </a:lnTo>
                  <a:lnTo>
                    <a:pt x="575" y="856"/>
                  </a:lnTo>
                  <a:lnTo>
                    <a:pt x="563" y="856"/>
                  </a:lnTo>
                  <a:lnTo>
                    <a:pt x="563" y="859"/>
                  </a:lnTo>
                  <a:lnTo>
                    <a:pt x="563" y="860"/>
                  </a:lnTo>
                  <a:lnTo>
                    <a:pt x="565" y="864"/>
                  </a:lnTo>
                  <a:lnTo>
                    <a:pt x="572" y="870"/>
                  </a:lnTo>
                  <a:lnTo>
                    <a:pt x="576" y="871"/>
                  </a:lnTo>
                  <a:lnTo>
                    <a:pt x="589" y="871"/>
                  </a:lnTo>
                  <a:lnTo>
                    <a:pt x="594" y="869"/>
                  </a:lnTo>
                  <a:lnTo>
                    <a:pt x="600" y="862"/>
                  </a:lnTo>
                  <a:lnTo>
                    <a:pt x="602" y="858"/>
                  </a:lnTo>
                  <a:lnTo>
                    <a:pt x="605" y="851"/>
                  </a:lnTo>
                  <a:lnTo>
                    <a:pt x="605" y="845"/>
                  </a:lnTo>
                  <a:lnTo>
                    <a:pt x="605" y="840"/>
                  </a:lnTo>
                  <a:lnTo>
                    <a:pt x="605" y="829"/>
                  </a:lnTo>
                  <a:moveTo>
                    <a:pt x="643" y="52"/>
                  </a:moveTo>
                  <a:lnTo>
                    <a:pt x="641" y="44"/>
                  </a:lnTo>
                  <a:lnTo>
                    <a:pt x="640" y="41"/>
                  </a:lnTo>
                  <a:lnTo>
                    <a:pt x="634" y="34"/>
                  </a:lnTo>
                  <a:lnTo>
                    <a:pt x="631" y="33"/>
                  </a:lnTo>
                  <a:lnTo>
                    <a:pt x="631" y="49"/>
                  </a:lnTo>
                  <a:lnTo>
                    <a:pt x="631" y="56"/>
                  </a:lnTo>
                  <a:lnTo>
                    <a:pt x="630" y="58"/>
                  </a:lnTo>
                  <a:lnTo>
                    <a:pt x="628" y="60"/>
                  </a:lnTo>
                  <a:lnTo>
                    <a:pt x="627" y="62"/>
                  </a:lnTo>
                  <a:lnTo>
                    <a:pt x="624" y="63"/>
                  </a:lnTo>
                  <a:lnTo>
                    <a:pt x="619" y="63"/>
                  </a:lnTo>
                  <a:lnTo>
                    <a:pt x="616" y="62"/>
                  </a:lnTo>
                  <a:lnTo>
                    <a:pt x="613" y="58"/>
                  </a:lnTo>
                  <a:lnTo>
                    <a:pt x="613" y="56"/>
                  </a:lnTo>
                  <a:lnTo>
                    <a:pt x="613" y="48"/>
                  </a:lnTo>
                  <a:lnTo>
                    <a:pt x="613" y="46"/>
                  </a:lnTo>
                  <a:lnTo>
                    <a:pt x="615" y="44"/>
                  </a:lnTo>
                  <a:lnTo>
                    <a:pt x="617" y="42"/>
                  </a:lnTo>
                  <a:lnTo>
                    <a:pt x="619" y="41"/>
                  </a:lnTo>
                  <a:lnTo>
                    <a:pt x="624" y="41"/>
                  </a:lnTo>
                  <a:lnTo>
                    <a:pt x="627" y="42"/>
                  </a:lnTo>
                  <a:lnTo>
                    <a:pt x="630" y="46"/>
                  </a:lnTo>
                  <a:lnTo>
                    <a:pt x="631" y="49"/>
                  </a:lnTo>
                  <a:lnTo>
                    <a:pt x="631" y="33"/>
                  </a:lnTo>
                  <a:lnTo>
                    <a:pt x="628" y="32"/>
                  </a:lnTo>
                  <a:lnTo>
                    <a:pt x="615" y="32"/>
                  </a:lnTo>
                  <a:lnTo>
                    <a:pt x="610" y="34"/>
                  </a:lnTo>
                  <a:lnTo>
                    <a:pt x="606" y="37"/>
                  </a:lnTo>
                  <a:lnTo>
                    <a:pt x="602" y="41"/>
                  </a:lnTo>
                  <a:lnTo>
                    <a:pt x="600" y="46"/>
                  </a:lnTo>
                  <a:lnTo>
                    <a:pt x="600" y="59"/>
                  </a:lnTo>
                  <a:lnTo>
                    <a:pt x="602" y="64"/>
                  </a:lnTo>
                  <a:lnTo>
                    <a:pt x="606" y="67"/>
                  </a:lnTo>
                  <a:lnTo>
                    <a:pt x="609" y="71"/>
                  </a:lnTo>
                  <a:lnTo>
                    <a:pt x="614" y="72"/>
                  </a:lnTo>
                  <a:lnTo>
                    <a:pt x="624" y="72"/>
                  </a:lnTo>
                  <a:lnTo>
                    <a:pt x="628" y="71"/>
                  </a:lnTo>
                  <a:lnTo>
                    <a:pt x="631" y="67"/>
                  </a:lnTo>
                  <a:lnTo>
                    <a:pt x="631" y="73"/>
                  </a:lnTo>
                  <a:lnTo>
                    <a:pt x="630" y="77"/>
                  </a:lnTo>
                  <a:lnTo>
                    <a:pt x="626" y="83"/>
                  </a:lnTo>
                  <a:lnTo>
                    <a:pt x="624" y="84"/>
                  </a:lnTo>
                  <a:lnTo>
                    <a:pt x="619" y="84"/>
                  </a:lnTo>
                  <a:lnTo>
                    <a:pt x="617" y="84"/>
                  </a:lnTo>
                  <a:lnTo>
                    <a:pt x="615" y="82"/>
                  </a:lnTo>
                  <a:lnTo>
                    <a:pt x="614" y="80"/>
                  </a:lnTo>
                  <a:lnTo>
                    <a:pt x="614" y="78"/>
                  </a:lnTo>
                  <a:lnTo>
                    <a:pt x="602" y="78"/>
                  </a:lnTo>
                  <a:lnTo>
                    <a:pt x="602" y="81"/>
                  </a:lnTo>
                  <a:lnTo>
                    <a:pt x="602" y="83"/>
                  </a:lnTo>
                  <a:lnTo>
                    <a:pt x="604" y="86"/>
                  </a:lnTo>
                  <a:lnTo>
                    <a:pt x="607" y="89"/>
                  </a:lnTo>
                  <a:lnTo>
                    <a:pt x="611" y="92"/>
                  </a:lnTo>
                  <a:lnTo>
                    <a:pt x="615" y="94"/>
                  </a:lnTo>
                  <a:lnTo>
                    <a:pt x="628" y="94"/>
                  </a:lnTo>
                  <a:lnTo>
                    <a:pt x="633" y="91"/>
                  </a:lnTo>
                  <a:lnTo>
                    <a:pt x="639" y="84"/>
                  </a:lnTo>
                  <a:lnTo>
                    <a:pt x="641" y="81"/>
                  </a:lnTo>
                  <a:lnTo>
                    <a:pt x="643" y="73"/>
                  </a:lnTo>
                  <a:lnTo>
                    <a:pt x="643" y="67"/>
                  </a:lnTo>
                  <a:lnTo>
                    <a:pt x="643" y="63"/>
                  </a:lnTo>
                  <a:lnTo>
                    <a:pt x="643" y="52"/>
                  </a:lnTo>
                  <a:moveTo>
                    <a:pt x="655" y="847"/>
                  </a:moveTo>
                  <a:lnTo>
                    <a:pt x="648" y="847"/>
                  </a:lnTo>
                  <a:lnTo>
                    <a:pt x="648" y="821"/>
                  </a:lnTo>
                  <a:lnTo>
                    <a:pt x="648" y="809"/>
                  </a:lnTo>
                  <a:lnTo>
                    <a:pt x="636" y="809"/>
                  </a:lnTo>
                  <a:lnTo>
                    <a:pt x="636" y="821"/>
                  </a:lnTo>
                  <a:lnTo>
                    <a:pt x="636" y="831"/>
                  </a:lnTo>
                  <a:lnTo>
                    <a:pt x="636" y="847"/>
                  </a:lnTo>
                  <a:lnTo>
                    <a:pt x="621" y="847"/>
                  </a:lnTo>
                  <a:lnTo>
                    <a:pt x="636" y="821"/>
                  </a:lnTo>
                  <a:lnTo>
                    <a:pt x="636" y="809"/>
                  </a:lnTo>
                  <a:lnTo>
                    <a:pt x="634" y="809"/>
                  </a:lnTo>
                  <a:lnTo>
                    <a:pt x="612" y="846"/>
                  </a:lnTo>
                  <a:lnTo>
                    <a:pt x="612" y="856"/>
                  </a:lnTo>
                  <a:lnTo>
                    <a:pt x="636" y="856"/>
                  </a:lnTo>
                  <a:lnTo>
                    <a:pt x="636" y="870"/>
                  </a:lnTo>
                  <a:lnTo>
                    <a:pt x="648" y="870"/>
                  </a:lnTo>
                  <a:lnTo>
                    <a:pt x="648" y="856"/>
                  </a:lnTo>
                  <a:lnTo>
                    <a:pt x="655" y="856"/>
                  </a:lnTo>
                  <a:lnTo>
                    <a:pt x="655" y="847"/>
                  </a:lnTo>
                  <a:moveTo>
                    <a:pt x="695" y="56"/>
                  </a:moveTo>
                  <a:lnTo>
                    <a:pt x="695" y="56"/>
                  </a:lnTo>
                  <a:lnTo>
                    <a:pt x="694" y="53"/>
                  </a:lnTo>
                  <a:lnTo>
                    <a:pt x="691" y="50"/>
                  </a:lnTo>
                  <a:lnTo>
                    <a:pt x="688" y="47"/>
                  </a:lnTo>
                  <a:lnTo>
                    <a:pt x="684" y="46"/>
                  </a:lnTo>
                  <a:lnTo>
                    <a:pt x="673" y="46"/>
                  </a:lnTo>
                  <a:lnTo>
                    <a:pt x="668" y="48"/>
                  </a:lnTo>
                  <a:lnTo>
                    <a:pt x="665" y="53"/>
                  </a:lnTo>
                  <a:lnTo>
                    <a:pt x="665" y="31"/>
                  </a:lnTo>
                  <a:lnTo>
                    <a:pt x="653" y="31"/>
                  </a:lnTo>
                  <a:lnTo>
                    <a:pt x="653" y="92"/>
                  </a:lnTo>
                  <a:lnTo>
                    <a:pt x="665" y="92"/>
                  </a:lnTo>
                  <a:lnTo>
                    <a:pt x="665" y="63"/>
                  </a:lnTo>
                  <a:lnTo>
                    <a:pt x="666" y="61"/>
                  </a:lnTo>
                  <a:lnTo>
                    <a:pt x="668" y="59"/>
                  </a:lnTo>
                  <a:lnTo>
                    <a:pt x="670" y="57"/>
                  </a:lnTo>
                  <a:lnTo>
                    <a:pt x="672" y="56"/>
                  </a:lnTo>
                  <a:lnTo>
                    <a:pt x="678" y="56"/>
                  </a:lnTo>
                  <a:lnTo>
                    <a:pt x="680" y="56"/>
                  </a:lnTo>
                  <a:lnTo>
                    <a:pt x="681" y="58"/>
                  </a:lnTo>
                  <a:lnTo>
                    <a:pt x="682" y="59"/>
                  </a:lnTo>
                  <a:lnTo>
                    <a:pt x="683" y="61"/>
                  </a:lnTo>
                  <a:lnTo>
                    <a:pt x="683" y="92"/>
                  </a:lnTo>
                  <a:lnTo>
                    <a:pt x="695" y="92"/>
                  </a:lnTo>
                  <a:lnTo>
                    <a:pt x="695" y="56"/>
                  </a:lnTo>
                  <a:moveTo>
                    <a:pt x="706" y="834"/>
                  </a:moveTo>
                  <a:lnTo>
                    <a:pt x="706" y="833"/>
                  </a:lnTo>
                  <a:lnTo>
                    <a:pt x="705" y="830"/>
                  </a:lnTo>
                  <a:lnTo>
                    <a:pt x="699" y="825"/>
                  </a:lnTo>
                  <a:lnTo>
                    <a:pt x="695" y="823"/>
                  </a:lnTo>
                  <a:lnTo>
                    <a:pt x="684" y="823"/>
                  </a:lnTo>
                  <a:lnTo>
                    <a:pt x="680" y="825"/>
                  </a:lnTo>
                  <a:lnTo>
                    <a:pt x="677" y="830"/>
                  </a:lnTo>
                  <a:lnTo>
                    <a:pt x="677" y="809"/>
                  </a:lnTo>
                  <a:lnTo>
                    <a:pt x="665" y="809"/>
                  </a:lnTo>
                  <a:lnTo>
                    <a:pt x="665" y="870"/>
                  </a:lnTo>
                  <a:lnTo>
                    <a:pt x="677" y="870"/>
                  </a:lnTo>
                  <a:lnTo>
                    <a:pt x="677" y="841"/>
                  </a:lnTo>
                  <a:lnTo>
                    <a:pt x="678" y="838"/>
                  </a:lnTo>
                  <a:lnTo>
                    <a:pt x="681" y="834"/>
                  </a:lnTo>
                  <a:lnTo>
                    <a:pt x="683" y="833"/>
                  </a:lnTo>
                  <a:lnTo>
                    <a:pt x="689" y="833"/>
                  </a:lnTo>
                  <a:lnTo>
                    <a:pt x="691" y="834"/>
                  </a:lnTo>
                  <a:lnTo>
                    <a:pt x="694" y="837"/>
                  </a:lnTo>
                  <a:lnTo>
                    <a:pt x="694" y="838"/>
                  </a:lnTo>
                  <a:lnTo>
                    <a:pt x="694" y="870"/>
                  </a:lnTo>
                  <a:lnTo>
                    <a:pt x="706" y="870"/>
                  </a:lnTo>
                  <a:lnTo>
                    <a:pt x="706" y="834"/>
                  </a:lnTo>
                  <a:moveTo>
                    <a:pt x="747" y="90"/>
                  </a:moveTo>
                  <a:lnTo>
                    <a:pt x="746" y="90"/>
                  </a:lnTo>
                  <a:lnTo>
                    <a:pt x="746" y="89"/>
                  </a:lnTo>
                  <a:lnTo>
                    <a:pt x="745" y="88"/>
                  </a:lnTo>
                  <a:lnTo>
                    <a:pt x="745" y="87"/>
                  </a:lnTo>
                  <a:lnTo>
                    <a:pt x="745" y="85"/>
                  </a:lnTo>
                  <a:lnTo>
                    <a:pt x="745" y="70"/>
                  </a:lnTo>
                  <a:lnTo>
                    <a:pt x="745" y="55"/>
                  </a:lnTo>
                  <a:lnTo>
                    <a:pt x="745" y="54"/>
                  </a:lnTo>
                  <a:lnTo>
                    <a:pt x="743" y="51"/>
                  </a:lnTo>
                  <a:lnTo>
                    <a:pt x="736" y="47"/>
                  </a:lnTo>
                  <a:lnTo>
                    <a:pt x="732" y="46"/>
                  </a:lnTo>
                  <a:lnTo>
                    <a:pt x="719" y="46"/>
                  </a:lnTo>
                  <a:lnTo>
                    <a:pt x="714" y="47"/>
                  </a:lnTo>
                  <a:lnTo>
                    <a:pt x="707" y="52"/>
                  </a:lnTo>
                  <a:lnTo>
                    <a:pt x="705" y="56"/>
                  </a:lnTo>
                  <a:lnTo>
                    <a:pt x="705" y="62"/>
                  </a:lnTo>
                  <a:lnTo>
                    <a:pt x="716" y="62"/>
                  </a:lnTo>
                  <a:lnTo>
                    <a:pt x="717" y="59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6"/>
                  </a:lnTo>
                  <a:lnTo>
                    <a:pt x="722" y="55"/>
                  </a:lnTo>
                  <a:lnTo>
                    <a:pt x="728" y="55"/>
                  </a:lnTo>
                  <a:lnTo>
                    <a:pt x="730" y="56"/>
                  </a:lnTo>
                  <a:lnTo>
                    <a:pt x="731" y="57"/>
                  </a:lnTo>
                  <a:lnTo>
                    <a:pt x="732" y="57"/>
                  </a:lnTo>
                  <a:lnTo>
                    <a:pt x="733" y="59"/>
                  </a:lnTo>
                  <a:lnTo>
                    <a:pt x="733" y="70"/>
                  </a:lnTo>
                  <a:lnTo>
                    <a:pt x="733" y="78"/>
                  </a:lnTo>
                  <a:lnTo>
                    <a:pt x="732" y="81"/>
                  </a:lnTo>
                  <a:lnTo>
                    <a:pt x="727" y="84"/>
                  </a:lnTo>
                  <a:lnTo>
                    <a:pt x="724" y="85"/>
                  </a:lnTo>
                  <a:lnTo>
                    <a:pt x="720" y="85"/>
                  </a:lnTo>
                  <a:lnTo>
                    <a:pt x="718" y="84"/>
                  </a:lnTo>
                  <a:lnTo>
                    <a:pt x="716" y="83"/>
                  </a:lnTo>
                  <a:lnTo>
                    <a:pt x="715" y="81"/>
                  </a:lnTo>
                  <a:lnTo>
                    <a:pt x="715" y="78"/>
                  </a:lnTo>
                  <a:lnTo>
                    <a:pt x="716" y="76"/>
                  </a:lnTo>
                  <a:lnTo>
                    <a:pt x="718" y="74"/>
                  </a:lnTo>
                  <a:lnTo>
                    <a:pt x="720" y="73"/>
                  </a:lnTo>
                  <a:lnTo>
                    <a:pt x="724" y="73"/>
                  </a:lnTo>
                  <a:lnTo>
                    <a:pt x="728" y="72"/>
                  </a:lnTo>
                  <a:lnTo>
                    <a:pt x="731" y="71"/>
                  </a:lnTo>
                  <a:lnTo>
                    <a:pt x="733" y="70"/>
                  </a:lnTo>
                  <a:lnTo>
                    <a:pt x="733" y="59"/>
                  </a:lnTo>
                  <a:lnTo>
                    <a:pt x="733" y="62"/>
                  </a:lnTo>
                  <a:lnTo>
                    <a:pt x="732" y="63"/>
                  </a:lnTo>
                  <a:lnTo>
                    <a:pt x="731" y="63"/>
                  </a:lnTo>
                  <a:lnTo>
                    <a:pt x="730" y="64"/>
                  </a:lnTo>
                  <a:lnTo>
                    <a:pt x="728" y="64"/>
                  </a:lnTo>
                  <a:lnTo>
                    <a:pt x="717" y="66"/>
                  </a:lnTo>
                  <a:lnTo>
                    <a:pt x="712" y="66"/>
                  </a:lnTo>
                  <a:lnTo>
                    <a:pt x="709" y="68"/>
                  </a:lnTo>
                  <a:lnTo>
                    <a:pt x="704" y="73"/>
                  </a:lnTo>
                  <a:lnTo>
                    <a:pt x="703" y="76"/>
                  </a:lnTo>
                  <a:lnTo>
                    <a:pt x="703" y="84"/>
                  </a:lnTo>
                  <a:lnTo>
                    <a:pt x="704" y="87"/>
                  </a:lnTo>
                  <a:lnTo>
                    <a:pt x="710" y="92"/>
                  </a:lnTo>
                  <a:lnTo>
                    <a:pt x="713" y="93"/>
                  </a:lnTo>
                  <a:lnTo>
                    <a:pt x="724" y="93"/>
                  </a:lnTo>
                  <a:lnTo>
                    <a:pt x="729" y="91"/>
                  </a:lnTo>
                  <a:lnTo>
                    <a:pt x="733" y="87"/>
                  </a:lnTo>
                  <a:lnTo>
                    <a:pt x="733" y="88"/>
                  </a:lnTo>
                  <a:lnTo>
                    <a:pt x="734" y="89"/>
                  </a:lnTo>
                  <a:lnTo>
                    <a:pt x="734" y="92"/>
                  </a:lnTo>
                  <a:lnTo>
                    <a:pt x="747" y="92"/>
                  </a:lnTo>
                  <a:lnTo>
                    <a:pt x="747" y="90"/>
                  </a:lnTo>
                  <a:moveTo>
                    <a:pt x="759" y="868"/>
                  </a:moveTo>
                  <a:lnTo>
                    <a:pt x="758" y="868"/>
                  </a:lnTo>
                  <a:lnTo>
                    <a:pt x="757" y="867"/>
                  </a:lnTo>
                  <a:lnTo>
                    <a:pt x="757" y="866"/>
                  </a:lnTo>
                  <a:lnTo>
                    <a:pt x="757" y="865"/>
                  </a:lnTo>
                  <a:lnTo>
                    <a:pt x="756" y="864"/>
                  </a:lnTo>
                  <a:lnTo>
                    <a:pt x="756" y="862"/>
                  </a:lnTo>
                  <a:lnTo>
                    <a:pt x="756" y="848"/>
                  </a:lnTo>
                  <a:lnTo>
                    <a:pt x="756" y="833"/>
                  </a:lnTo>
                  <a:lnTo>
                    <a:pt x="756" y="832"/>
                  </a:lnTo>
                  <a:lnTo>
                    <a:pt x="755" y="829"/>
                  </a:lnTo>
                  <a:lnTo>
                    <a:pt x="751" y="827"/>
                  </a:lnTo>
                  <a:lnTo>
                    <a:pt x="748" y="824"/>
                  </a:lnTo>
                  <a:lnTo>
                    <a:pt x="743" y="823"/>
                  </a:lnTo>
                  <a:lnTo>
                    <a:pt x="730" y="823"/>
                  </a:lnTo>
                  <a:lnTo>
                    <a:pt x="725" y="824"/>
                  </a:lnTo>
                  <a:lnTo>
                    <a:pt x="722" y="827"/>
                  </a:lnTo>
                  <a:lnTo>
                    <a:pt x="719" y="829"/>
                  </a:lnTo>
                  <a:lnTo>
                    <a:pt x="717" y="833"/>
                  </a:lnTo>
                  <a:lnTo>
                    <a:pt x="716" y="839"/>
                  </a:lnTo>
                  <a:lnTo>
                    <a:pt x="728" y="839"/>
                  </a:lnTo>
                  <a:lnTo>
                    <a:pt x="728" y="837"/>
                  </a:lnTo>
                  <a:lnTo>
                    <a:pt x="729" y="835"/>
                  </a:lnTo>
                  <a:lnTo>
                    <a:pt x="732" y="833"/>
                  </a:lnTo>
                  <a:lnTo>
                    <a:pt x="734" y="833"/>
                  </a:lnTo>
                  <a:lnTo>
                    <a:pt x="739" y="833"/>
                  </a:lnTo>
                  <a:lnTo>
                    <a:pt x="741" y="833"/>
                  </a:lnTo>
                  <a:lnTo>
                    <a:pt x="744" y="835"/>
                  </a:lnTo>
                  <a:lnTo>
                    <a:pt x="744" y="836"/>
                  </a:lnTo>
                  <a:lnTo>
                    <a:pt x="744" y="848"/>
                  </a:lnTo>
                  <a:lnTo>
                    <a:pt x="744" y="856"/>
                  </a:lnTo>
                  <a:lnTo>
                    <a:pt x="743" y="858"/>
                  </a:lnTo>
                  <a:lnTo>
                    <a:pt x="739" y="861"/>
                  </a:lnTo>
                  <a:lnTo>
                    <a:pt x="736" y="862"/>
                  </a:lnTo>
                  <a:lnTo>
                    <a:pt x="731" y="862"/>
                  </a:lnTo>
                  <a:lnTo>
                    <a:pt x="730" y="862"/>
                  </a:lnTo>
                  <a:lnTo>
                    <a:pt x="727" y="860"/>
                  </a:lnTo>
                  <a:lnTo>
                    <a:pt x="727" y="859"/>
                  </a:lnTo>
                  <a:lnTo>
                    <a:pt x="727" y="855"/>
                  </a:lnTo>
                  <a:lnTo>
                    <a:pt x="727" y="854"/>
                  </a:lnTo>
                  <a:lnTo>
                    <a:pt x="728" y="853"/>
                  </a:lnTo>
                  <a:lnTo>
                    <a:pt x="730" y="851"/>
                  </a:lnTo>
                  <a:lnTo>
                    <a:pt x="732" y="851"/>
                  </a:lnTo>
                  <a:lnTo>
                    <a:pt x="736" y="850"/>
                  </a:lnTo>
                  <a:lnTo>
                    <a:pt x="740" y="850"/>
                  </a:lnTo>
                  <a:lnTo>
                    <a:pt x="743" y="849"/>
                  </a:lnTo>
                  <a:lnTo>
                    <a:pt x="744" y="848"/>
                  </a:lnTo>
                  <a:lnTo>
                    <a:pt x="744" y="836"/>
                  </a:lnTo>
                  <a:lnTo>
                    <a:pt x="744" y="839"/>
                  </a:lnTo>
                  <a:lnTo>
                    <a:pt x="744" y="840"/>
                  </a:lnTo>
                  <a:lnTo>
                    <a:pt x="743" y="840"/>
                  </a:lnTo>
                  <a:lnTo>
                    <a:pt x="743" y="841"/>
                  </a:lnTo>
                  <a:lnTo>
                    <a:pt x="742" y="841"/>
                  </a:lnTo>
                  <a:lnTo>
                    <a:pt x="740" y="842"/>
                  </a:lnTo>
                  <a:lnTo>
                    <a:pt x="729" y="843"/>
                  </a:lnTo>
                  <a:lnTo>
                    <a:pt x="724" y="844"/>
                  </a:lnTo>
                  <a:lnTo>
                    <a:pt x="720" y="845"/>
                  </a:lnTo>
                  <a:lnTo>
                    <a:pt x="718" y="848"/>
                  </a:lnTo>
                  <a:lnTo>
                    <a:pt x="716" y="851"/>
                  </a:lnTo>
                  <a:lnTo>
                    <a:pt x="715" y="853"/>
                  </a:lnTo>
                  <a:lnTo>
                    <a:pt x="715" y="862"/>
                  </a:lnTo>
                  <a:lnTo>
                    <a:pt x="716" y="865"/>
                  </a:lnTo>
                  <a:lnTo>
                    <a:pt x="721" y="870"/>
                  </a:lnTo>
                  <a:lnTo>
                    <a:pt x="725" y="871"/>
                  </a:lnTo>
                  <a:lnTo>
                    <a:pt x="736" y="871"/>
                  </a:lnTo>
                  <a:lnTo>
                    <a:pt x="741" y="869"/>
                  </a:lnTo>
                  <a:lnTo>
                    <a:pt x="745" y="864"/>
                  </a:lnTo>
                  <a:lnTo>
                    <a:pt x="745" y="867"/>
                  </a:lnTo>
                  <a:lnTo>
                    <a:pt x="745" y="868"/>
                  </a:lnTo>
                  <a:lnTo>
                    <a:pt x="746" y="870"/>
                  </a:lnTo>
                  <a:lnTo>
                    <a:pt x="759" y="870"/>
                  </a:lnTo>
                  <a:lnTo>
                    <a:pt x="759" y="868"/>
                  </a:lnTo>
                  <a:moveTo>
                    <a:pt x="1005" y="809"/>
                  </a:moveTo>
                  <a:lnTo>
                    <a:pt x="995" y="809"/>
                  </a:lnTo>
                  <a:lnTo>
                    <a:pt x="994" y="812"/>
                  </a:lnTo>
                  <a:lnTo>
                    <a:pt x="993" y="815"/>
                  </a:lnTo>
                  <a:lnTo>
                    <a:pt x="990" y="817"/>
                  </a:lnTo>
                  <a:lnTo>
                    <a:pt x="988" y="819"/>
                  </a:lnTo>
                  <a:lnTo>
                    <a:pt x="984" y="820"/>
                  </a:lnTo>
                  <a:lnTo>
                    <a:pt x="978" y="820"/>
                  </a:lnTo>
                  <a:lnTo>
                    <a:pt x="978" y="828"/>
                  </a:lnTo>
                  <a:lnTo>
                    <a:pt x="992" y="828"/>
                  </a:lnTo>
                  <a:lnTo>
                    <a:pt x="992" y="870"/>
                  </a:lnTo>
                  <a:lnTo>
                    <a:pt x="1005" y="870"/>
                  </a:lnTo>
                  <a:lnTo>
                    <a:pt x="1005" y="809"/>
                  </a:lnTo>
                  <a:moveTo>
                    <a:pt x="1042" y="1915"/>
                  </a:moveTo>
                  <a:lnTo>
                    <a:pt x="1040" y="1908"/>
                  </a:lnTo>
                  <a:lnTo>
                    <a:pt x="1039" y="1905"/>
                  </a:lnTo>
                  <a:lnTo>
                    <a:pt x="1037" y="1903"/>
                  </a:lnTo>
                  <a:lnTo>
                    <a:pt x="1033" y="1898"/>
                  </a:lnTo>
                  <a:lnTo>
                    <a:pt x="1030" y="1897"/>
                  </a:lnTo>
                  <a:lnTo>
                    <a:pt x="1030" y="1913"/>
                  </a:lnTo>
                  <a:lnTo>
                    <a:pt x="1030" y="1920"/>
                  </a:lnTo>
                  <a:lnTo>
                    <a:pt x="1029" y="1922"/>
                  </a:lnTo>
                  <a:lnTo>
                    <a:pt x="1027" y="1924"/>
                  </a:lnTo>
                  <a:lnTo>
                    <a:pt x="1026" y="1926"/>
                  </a:lnTo>
                  <a:lnTo>
                    <a:pt x="1023" y="1927"/>
                  </a:lnTo>
                  <a:lnTo>
                    <a:pt x="1018" y="1927"/>
                  </a:lnTo>
                  <a:lnTo>
                    <a:pt x="1015" y="1926"/>
                  </a:lnTo>
                  <a:lnTo>
                    <a:pt x="1014" y="1924"/>
                  </a:lnTo>
                  <a:lnTo>
                    <a:pt x="1012" y="1922"/>
                  </a:lnTo>
                  <a:lnTo>
                    <a:pt x="1012" y="1920"/>
                  </a:lnTo>
                  <a:lnTo>
                    <a:pt x="1012" y="1912"/>
                  </a:lnTo>
                  <a:lnTo>
                    <a:pt x="1012" y="1910"/>
                  </a:lnTo>
                  <a:lnTo>
                    <a:pt x="1016" y="1906"/>
                  </a:lnTo>
                  <a:lnTo>
                    <a:pt x="1018" y="1905"/>
                  </a:lnTo>
                  <a:lnTo>
                    <a:pt x="1024" y="1905"/>
                  </a:lnTo>
                  <a:lnTo>
                    <a:pt x="1026" y="1906"/>
                  </a:lnTo>
                  <a:lnTo>
                    <a:pt x="1027" y="1908"/>
                  </a:lnTo>
                  <a:lnTo>
                    <a:pt x="1029" y="1910"/>
                  </a:lnTo>
                  <a:lnTo>
                    <a:pt x="1030" y="1913"/>
                  </a:lnTo>
                  <a:lnTo>
                    <a:pt x="1030" y="1897"/>
                  </a:lnTo>
                  <a:lnTo>
                    <a:pt x="1027" y="1896"/>
                  </a:lnTo>
                  <a:lnTo>
                    <a:pt x="1014" y="1896"/>
                  </a:lnTo>
                  <a:lnTo>
                    <a:pt x="1009" y="1897"/>
                  </a:lnTo>
                  <a:lnTo>
                    <a:pt x="1005" y="1901"/>
                  </a:lnTo>
                  <a:lnTo>
                    <a:pt x="1001" y="1905"/>
                  </a:lnTo>
                  <a:lnTo>
                    <a:pt x="999" y="1910"/>
                  </a:lnTo>
                  <a:lnTo>
                    <a:pt x="999" y="1923"/>
                  </a:lnTo>
                  <a:lnTo>
                    <a:pt x="1001" y="1927"/>
                  </a:lnTo>
                  <a:lnTo>
                    <a:pt x="1005" y="1931"/>
                  </a:lnTo>
                  <a:lnTo>
                    <a:pt x="1008" y="1934"/>
                  </a:lnTo>
                  <a:lnTo>
                    <a:pt x="1013" y="1936"/>
                  </a:lnTo>
                  <a:lnTo>
                    <a:pt x="1024" y="1936"/>
                  </a:lnTo>
                  <a:lnTo>
                    <a:pt x="1027" y="1934"/>
                  </a:lnTo>
                  <a:lnTo>
                    <a:pt x="1030" y="1931"/>
                  </a:lnTo>
                  <a:lnTo>
                    <a:pt x="1030" y="1937"/>
                  </a:lnTo>
                  <a:lnTo>
                    <a:pt x="1029" y="1941"/>
                  </a:lnTo>
                  <a:lnTo>
                    <a:pt x="1027" y="1944"/>
                  </a:lnTo>
                  <a:lnTo>
                    <a:pt x="1025" y="1947"/>
                  </a:lnTo>
                  <a:lnTo>
                    <a:pt x="1023" y="1948"/>
                  </a:lnTo>
                  <a:lnTo>
                    <a:pt x="1018" y="1948"/>
                  </a:lnTo>
                  <a:lnTo>
                    <a:pt x="1016" y="1948"/>
                  </a:lnTo>
                  <a:lnTo>
                    <a:pt x="1014" y="1946"/>
                  </a:lnTo>
                  <a:lnTo>
                    <a:pt x="1013" y="1944"/>
                  </a:lnTo>
                  <a:lnTo>
                    <a:pt x="1013" y="1942"/>
                  </a:lnTo>
                  <a:lnTo>
                    <a:pt x="1001" y="1942"/>
                  </a:lnTo>
                  <a:lnTo>
                    <a:pt x="1001" y="1946"/>
                  </a:lnTo>
                  <a:lnTo>
                    <a:pt x="1001" y="1947"/>
                  </a:lnTo>
                  <a:lnTo>
                    <a:pt x="1003" y="1950"/>
                  </a:lnTo>
                  <a:lnTo>
                    <a:pt x="1006" y="1953"/>
                  </a:lnTo>
                  <a:lnTo>
                    <a:pt x="1010" y="1956"/>
                  </a:lnTo>
                  <a:lnTo>
                    <a:pt x="1014" y="1958"/>
                  </a:lnTo>
                  <a:lnTo>
                    <a:pt x="1027" y="1958"/>
                  </a:lnTo>
                  <a:lnTo>
                    <a:pt x="1032" y="1955"/>
                  </a:lnTo>
                  <a:lnTo>
                    <a:pt x="1038" y="1948"/>
                  </a:lnTo>
                  <a:lnTo>
                    <a:pt x="1040" y="1945"/>
                  </a:lnTo>
                  <a:lnTo>
                    <a:pt x="1042" y="1937"/>
                  </a:lnTo>
                  <a:lnTo>
                    <a:pt x="1042" y="1931"/>
                  </a:lnTo>
                  <a:lnTo>
                    <a:pt x="1042" y="1927"/>
                  </a:lnTo>
                  <a:lnTo>
                    <a:pt x="1042" y="1915"/>
                  </a:lnTo>
                  <a:moveTo>
                    <a:pt x="1065" y="1944"/>
                  </a:moveTo>
                  <a:lnTo>
                    <a:pt x="1052" y="1944"/>
                  </a:lnTo>
                  <a:lnTo>
                    <a:pt x="1052" y="1956"/>
                  </a:lnTo>
                  <a:lnTo>
                    <a:pt x="1059" y="1956"/>
                  </a:lnTo>
                  <a:lnTo>
                    <a:pt x="1059" y="1961"/>
                  </a:lnTo>
                  <a:lnTo>
                    <a:pt x="1056" y="1965"/>
                  </a:lnTo>
                  <a:lnTo>
                    <a:pt x="1052" y="1966"/>
                  </a:lnTo>
                  <a:lnTo>
                    <a:pt x="1052" y="1970"/>
                  </a:lnTo>
                  <a:lnTo>
                    <a:pt x="1060" y="1969"/>
                  </a:lnTo>
                  <a:lnTo>
                    <a:pt x="1065" y="1963"/>
                  </a:lnTo>
                  <a:lnTo>
                    <a:pt x="1065" y="1944"/>
                  </a:lnTo>
                  <a:moveTo>
                    <a:pt x="1068" y="810"/>
                  </a:moveTo>
                  <a:lnTo>
                    <a:pt x="1024" y="810"/>
                  </a:lnTo>
                  <a:lnTo>
                    <a:pt x="1024" y="821"/>
                  </a:lnTo>
                  <a:lnTo>
                    <a:pt x="1055" y="821"/>
                  </a:lnTo>
                  <a:lnTo>
                    <a:pt x="1046" y="832"/>
                  </a:lnTo>
                  <a:lnTo>
                    <a:pt x="1040" y="844"/>
                  </a:lnTo>
                  <a:lnTo>
                    <a:pt x="1035" y="856"/>
                  </a:lnTo>
                  <a:lnTo>
                    <a:pt x="1033" y="870"/>
                  </a:lnTo>
                  <a:lnTo>
                    <a:pt x="1045" y="870"/>
                  </a:lnTo>
                  <a:lnTo>
                    <a:pt x="1048" y="856"/>
                  </a:lnTo>
                  <a:lnTo>
                    <a:pt x="1052" y="843"/>
                  </a:lnTo>
                  <a:lnTo>
                    <a:pt x="1059" y="831"/>
                  </a:lnTo>
                  <a:lnTo>
                    <a:pt x="1068" y="819"/>
                  </a:lnTo>
                  <a:lnTo>
                    <a:pt x="1068" y="810"/>
                  </a:lnTo>
                  <a:moveTo>
                    <a:pt x="1090" y="857"/>
                  </a:moveTo>
                  <a:lnTo>
                    <a:pt x="1077" y="857"/>
                  </a:lnTo>
                  <a:lnTo>
                    <a:pt x="1077" y="870"/>
                  </a:lnTo>
                  <a:lnTo>
                    <a:pt x="1084" y="870"/>
                  </a:lnTo>
                  <a:lnTo>
                    <a:pt x="1084" y="875"/>
                  </a:lnTo>
                  <a:lnTo>
                    <a:pt x="1082" y="878"/>
                  </a:lnTo>
                  <a:lnTo>
                    <a:pt x="1077" y="879"/>
                  </a:lnTo>
                  <a:lnTo>
                    <a:pt x="1077" y="884"/>
                  </a:lnTo>
                  <a:lnTo>
                    <a:pt x="1086" y="882"/>
                  </a:lnTo>
                  <a:lnTo>
                    <a:pt x="1090" y="877"/>
                  </a:lnTo>
                  <a:lnTo>
                    <a:pt x="1090" y="857"/>
                  </a:lnTo>
                  <a:moveTo>
                    <a:pt x="1117" y="1937"/>
                  </a:moveTo>
                  <a:lnTo>
                    <a:pt x="1117" y="1916"/>
                  </a:lnTo>
                  <a:lnTo>
                    <a:pt x="1115" y="1908"/>
                  </a:lnTo>
                  <a:lnTo>
                    <a:pt x="1113" y="1905"/>
                  </a:lnTo>
                  <a:lnTo>
                    <a:pt x="1108" y="1898"/>
                  </a:lnTo>
                  <a:lnTo>
                    <a:pt x="1104" y="1896"/>
                  </a:lnTo>
                  <a:lnTo>
                    <a:pt x="1104" y="1918"/>
                  </a:lnTo>
                  <a:lnTo>
                    <a:pt x="1104" y="1934"/>
                  </a:lnTo>
                  <a:lnTo>
                    <a:pt x="1104" y="1940"/>
                  </a:lnTo>
                  <a:lnTo>
                    <a:pt x="1103" y="1943"/>
                  </a:lnTo>
                  <a:lnTo>
                    <a:pt x="1101" y="1946"/>
                  </a:lnTo>
                  <a:lnTo>
                    <a:pt x="1099" y="1948"/>
                  </a:lnTo>
                  <a:lnTo>
                    <a:pt x="1092" y="1948"/>
                  </a:lnTo>
                  <a:lnTo>
                    <a:pt x="1090" y="1946"/>
                  </a:lnTo>
                  <a:lnTo>
                    <a:pt x="1087" y="1940"/>
                  </a:lnTo>
                  <a:lnTo>
                    <a:pt x="1087" y="1934"/>
                  </a:lnTo>
                  <a:lnTo>
                    <a:pt x="1087" y="1918"/>
                  </a:lnTo>
                  <a:lnTo>
                    <a:pt x="1087" y="1913"/>
                  </a:lnTo>
                  <a:lnTo>
                    <a:pt x="1088" y="1910"/>
                  </a:lnTo>
                  <a:lnTo>
                    <a:pt x="1090" y="1907"/>
                  </a:lnTo>
                  <a:lnTo>
                    <a:pt x="1092" y="1905"/>
                  </a:lnTo>
                  <a:lnTo>
                    <a:pt x="1099" y="1905"/>
                  </a:lnTo>
                  <a:lnTo>
                    <a:pt x="1101" y="1907"/>
                  </a:lnTo>
                  <a:lnTo>
                    <a:pt x="1102" y="1910"/>
                  </a:lnTo>
                  <a:lnTo>
                    <a:pt x="1104" y="1913"/>
                  </a:lnTo>
                  <a:lnTo>
                    <a:pt x="1104" y="1918"/>
                  </a:lnTo>
                  <a:lnTo>
                    <a:pt x="1104" y="1896"/>
                  </a:lnTo>
                  <a:lnTo>
                    <a:pt x="1103" y="1896"/>
                  </a:lnTo>
                  <a:lnTo>
                    <a:pt x="1088" y="1896"/>
                  </a:lnTo>
                  <a:lnTo>
                    <a:pt x="1083" y="1898"/>
                  </a:lnTo>
                  <a:lnTo>
                    <a:pt x="1076" y="1908"/>
                  </a:lnTo>
                  <a:lnTo>
                    <a:pt x="1074" y="1916"/>
                  </a:lnTo>
                  <a:lnTo>
                    <a:pt x="1074" y="1937"/>
                  </a:lnTo>
                  <a:lnTo>
                    <a:pt x="1076" y="1945"/>
                  </a:lnTo>
                  <a:lnTo>
                    <a:pt x="1083" y="1955"/>
                  </a:lnTo>
                  <a:lnTo>
                    <a:pt x="1088" y="1958"/>
                  </a:lnTo>
                  <a:lnTo>
                    <a:pt x="1103" y="1958"/>
                  </a:lnTo>
                  <a:lnTo>
                    <a:pt x="1108" y="1955"/>
                  </a:lnTo>
                  <a:lnTo>
                    <a:pt x="1112" y="1950"/>
                  </a:lnTo>
                  <a:lnTo>
                    <a:pt x="1113" y="1948"/>
                  </a:lnTo>
                  <a:lnTo>
                    <a:pt x="1115" y="1945"/>
                  </a:lnTo>
                  <a:lnTo>
                    <a:pt x="1117" y="1937"/>
                  </a:lnTo>
                  <a:moveTo>
                    <a:pt x="1142" y="810"/>
                  </a:moveTo>
                  <a:lnTo>
                    <a:pt x="1099" y="810"/>
                  </a:lnTo>
                  <a:lnTo>
                    <a:pt x="1099" y="821"/>
                  </a:lnTo>
                  <a:lnTo>
                    <a:pt x="1129" y="821"/>
                  </a:lnTo>
                  <a:lnTo>
                    <a:pt x="1121" y="832"/>
                  </a:lnTo>
                  <a:lnTo>
                    <a:pt x="1114" y="844"/>
                  </a:lnTo>
                  <a:lnTo>
                    <a:pt x="1110" y="856"/>
                  </a:lnTo>
                  <a:lnTo>
                    <a:pt x="1107" y="870"/>
                  </a:lnTo>
                  <a:lnTo>
                    <a:pt x="1120" y="870"/>
                  </a:lnTo>
                  <a:lnTo>
                    <a:pt x="1122" y="856"/>
                  </a:lnTo>
                  <a:lnTo>
                    <a:pt x="1126" y="843"/>
                  </a:lnTo>
                  <a:lnTo>
                    <a:pt x="1133" y="831"/>
                  </a:lnTo>
                  <a:lnTo>
                    <a:pt x="1142" y="819"/>
                  </a:lnTo>
                  <a:lnTo>
                    <a:pt x="1142" y="810"/>
                  </a:lnTo>
                  <a:moveTo>
                    <a:pt x="1154" y="1896"/>
                  </a:moveTo>
                  <a:lnTo>
                    <a:pt x="1144" y="1896"/>
                  </a:lnTo>
                  <a:lnTo>
                    <a:pt x="1144" y="1899"/>
                  </a:lnTo>
                  <a:lnTo>
                    <a:pt x="1143" y="1901"/>
                  </a:lnTo>
                  <a:lnTo>
                    <a:pt x="1140" y="1903"/>
                  </a:lnTo>
                  <a:lnTo>
                    <a:pt x="1138" y="1905"/>
                  </a:lnTo>
                  <a:lnTo>
                    <a:pt x="1134" y="1906"/>
                  </a:lnTo>
                  <a:lnTo>
                    <a:pt x="1127" y="1906"/>
                  </a:lnTo>
                  <a:lnTo>
                    <a:pt x="1127" y="1914"/>
                  </a:lnTo>
                  <a:lnTo>
                    <a:pt x="1142" y="1914"/>
                  </a:lnTo>
                  <a:lnTo>
                    <a:pt x="1142" y="1956"/>
                  </a:lnTo>
                  <a:lnTo>
                    <a:pt x="1154" y="1956"/>
                  </a:lnTo>
                  <a:lnTo>
                    <a:pt x="1154" y="1896"/>
                  </a:lnTo>
                  <a:moveTo>
                    <a:pt x="1191" y="857"/>
                  </a:moveTo>
                  <a:lnTo>
                    <a:pt x="1191" y="849"/>
                  </a:lnTo>
                  <a:lnTo>
                    <a:pt x="1191" y="847"/>
                  </a:lnTo>
                  <a:lnTo>
                    <a:pt x="1190" y="845"/>
                  </a:lnTo>
                  <a:lnTo>
                    <a:pt x="1190" y="844"/>
                  </a:lnTo>
                  <a:lnTo>
                    <a:pt x="1189" y="842"/>
                  </a:lnTo>
                  <a:lnTo>
                    <a:pt x="1187" y="840"/>
                  </a:lnTo>
                  <a:lnTo>
                    <a:pt x="1186" y="839"/>
                  </a:lnTo>
                  <a:lnTo>
                    <a:pt x="1185" y="839"/>
                  </a:lnTo>
                  <a:lnTo>
                    <a:pt x="1183" y="838"/>
                  </a:lnTo>
                  <a:lnTo>
                    <a:pt x="1182" y="838"/>
                  </a:lnTo>
                  <a:lnTo>
                    <a:pt x="1187" y="835"/>
                  </a:lnTo>
                  <a:lnTo>
                    <a:pt x="1190" y="831"/>
                  </a:lnTo>
                  <a:lnTo>
                    <a:pt x="1190" y="821"/>
                  </a:lnTo>
                  <a:lnTo>
                    <a:pt x="1189" y="819"/>
                  </a:lnTo>
                  <a:lnTo>
                    <a:pt x="1188" y="817"/>
                  </a:lnTo>
                  <a:lnTo>
                    <a:pt x="1181" y="811"/>
                  </a:lnTo>
                  <a:lnTo>
                    <a:pt x="1176" y="809"/>
                  </a:lnTo>
                  <a:lnTo>
                    <a:pt x="1164" y="809"/>
                  </a:lnTo>
                  <a:lnTo>
                    <a:pt x="1159" y="811"/>
                  </a:lnTo>
                  <a:lnTo>
                    <a:pt x="1155" y="814"/>
                  </a:lnTo>
                  <a:lnTo>
                    <a:pt x="1152" y="818"/>
                  </a:lnTo>
                  <a:lnTo>
                    <a:pt x="1150" y="822"/>
                  </a:lnTo>
                  <a:lnTo>
                    <a:pt x="1150" y="829"/>
                  </a:lnTo>
                  <a:lnTo>
                    <a:pt x="1161" y="829"/>
                  </a:lnTo>
                  <a:lnTo>
                    <a:pt x="1161" y="825"/>
                  </a:lnTo>
                  <a:lnTo>
                    <a:pt x="1162" y="823"/>
                  </a:lnTo>
                  <a:lnTo>
                    <a:pt x="1164" y="821"/>
                  </a:lnTo>
                  <a:lnTo>
                    <a:pt x="1165" y="820"/>
                  </a:lnTo>
                  <a:lnTo>
                    <a:pt x="1167" y="819"/>
                  </a:lnTo>
                  <a:lnTo>
                    <a:pt x="1172" y="819"/>
                  </a:lnTo>
                  <a:lnTo>
                    <a:pt x="1174" y="819"/>
                  </a:lnTo>
                  <a:lnTo>
                    <a:pt x="1176" y="821"/>
                  </a:lnTo>
                  <a:lnTo>
                    <a:pt x="1177" y="822"/>
                  </a:lnTo>
                  <a:lnTo>
                    <a:pt x="1177" y="824"/>
                  </a:lnTo>
                  <a:lnTo>
                    <a:pt x="1177" y="829"/>
                  </a:lnTo>
                  <a:lnTo>
                    <a:pt x="1177" y="831"/>
                  </a:lnTo>
                  <a:lnTo>
                    <a:pt x="1174" y="834"/>
                  </a:lnTo>
                  <a:lnTo>
                    <a:pt x="1171" y="835"/>
                  </a:lnTo>
                  <a:lnTo>
                    <a:pt x="1165" y="835"/>
                  </a:lnTo>
                  <a:lnTo>
                    <a:pt x="1165" y="843"/>
                  </a:lnTo>
                  <a:lnTo>
                    <a:pt x="1171" y="843"/>
                  </a:lnTo>
                  <a:lnTo>
                    <a:pt x="1174" y="844"/>
                  </a:lnTo>
                  <a:lnTo>
                    <a:pt x="1178" y="846"/>
                  </a:lnTo>
                  <a:lnTo>
                    <a:pt x="1179" y="849"/>
                  </a:lnTo>
                  <a:lnTo>
                    <a:pt x="1179" y="855"/>
                  </a:lnTo>
                  <a:lnTo>
                    <a:pt x="1178" y="857"/>
                  </a:lnTo>
                  <a:lnTo>
                    <a:pt x="1176" y="859"/>
                  </a:lnTo>
                  <a:lnTo>
                    <a:pt x="1175" y="861"/>
                  </a:lnTo>
                  <a:lnTo>
                    <a:pt x="1173" y="862"/>
                  </a:lnTo>
                  <a:lnTo>
                    <a:pt x="1167" y="862"/>
                  </a:lnTo>
                  <a:lnTo>
                    <a:pt x="1165" y="861"/>
                  </a:lnTo>
                  <a:lnTo>
                    <a:pt x="1163" y="859"/>
                  </a:lnTo>
                  <a:lnTo>
                    <a:pt x="1162" y="857"/>
                  </a:lnTo>
                  <a:lnTo>
                    <a:pt x="1161" y="855"/>
                  </a:lnTo>
                  <a:lnTo>
                    <a:pt x="1161" y="851"/>
                  </a:lnTo>
                  <a:lnTo>
                    <a:pt x="1149" y="851"/>
                  </a:lnTo>
                  <a:lnTo>
                    <a:pt x="1149" y="858"/>
                  </a:lnTo>
                  <a:lnTo>
                    <a:pt x="1151" y="863"/>
                  </a:lnTo>
                  <a:lnTo>
                    <a:pt x="1155" y="866"/>
                  </a:lnTo>
                  <a:lnTo>
                    <a:pt x="1159" y="870"/>
                  </a:lnTo>
                  <a:lnTo>
                    <a:pt x="1164" y="871"/>
                  </a:lnTo>
                  <a:lnTo>
                    <a:pt x="1177" y="871"/>
                  </a:lnTo>
                  <a:lnTo>
                    <a:pt x="1182" y="869"/>
                  </a:lnTo>
                  <a:lnTo>
                    <a:pt x="1186" y="866"/>
                  </a:lnTo>
                  <a:lnTo>
                    <a:pt x="1190" y="862"/>
                  </a:lnTo>
                  <a:lnTo>
                    <a:pt x="1191" y="857"/>
                  </a:lnTo>
                  <a:moveTo>
                    <a:pt x="1219" y="1920"/>
                  </a:moveTo>
                  <a:lnTo>
                    <a:pt x="1218" y="1920"/>
                  </a:lnTo>
                  <a:lnTo>
                    <a:pt x="1217" y="1916"/>
                  </a:lnTo>
                  <a:lnTo>
                    <a:pt x="1211" y="1911"/>
                  </a:lnTo>
                  <a:lnTo>
                    <a:pt x="1208" y="1909"/>
                  </a:lnTo>
                  <a:lnTo>
                    <a:pt x="1197" y="1909"/>
                  </a:lnTo>
                  <a:lnTo>
                    <a:pt x="1192" y="1912"/>
                  </a:lnTo>
                  <a:lnTo>
                    <a:pt x="1189" y="1916"/>
                  </a:lnTo>
                  <a:lnTo>
                    <a:pt x="1189" y="1895"/>
                  </a:lnTo>
                  <a:lnTo>
                    <a:pt x="1177" y="1895"/>
                  </a:lnTo>
                  <a:lnTo>
                    <a:pt x="1177" y="1956"/>
                  </a:lnTo>
                  <a:lnTo>
                    <a:pt x="1189" y="1956"/>
                  </a:lnTo>
                  <a:lnTo>
                    <a:pt x="1189" y="1927"/>
                  </a:lnTo>
                  <a:lnTo>
                    <a:pt x="1190" y="1924"/>
                  </a:lnTo>
                  <a:lnTo>
                    <a:pt x="1192" y="1923"/>
                  </a:lnTo>
                  <a:lnTo>
                    <a:pt x="1193" y="1921"/>
                  </a:lnTo>
                  <a:lnTo>
                    <a:pt x="1195" y="1920"/>
                  </a:lnTo>
                  <a:lnTo>
                    <a:pt x="1201" y="1920"/>
                  </a:lnTo>
                  <a:lnTo>
                    <a:pt x="1203" y="1920"/>
                  </a:lnTo>
                  <a:lnTo>
                    <a:pt x="1205" y="1922"/>
                  </a:lnTo>
                  <a:lnTo>
                    <a:pt x="1206" y="1923"/>
                  </a:lnTo>
                  <a:lnTo>
                    <a:pt x="1206" y="1925"/>
                  </a:lnTo>
                  <a:lnTo>
                    <a:pt x="1206" y="1956"/>
                  </a:lnTo>
                  <a:lnTo>
                    <a:pt x="1219" y="1956"/>
                  </a:lnTo>
                  <a:lnTo>
                    <a:pt x="1219" y="1920"/>
                  </a:lnTo>
                  <a:moveTo>
                    <a:pt x="1244" y="834"/>
                  </a:moveTo>
                  <a:lnTo>
                    <a:pt x="1244" y="833"/>
                  </a:lnTo>
                  <a:lnTo>
                    <a:pt x="1242" y="830"/>
                  </a:lnTo>
                  <a:lnTo>
                    <a:pt x="1236" y="825"/>
                  </a:lnTo>
                  <a:lnTo>
                    <a:pt x="1233" y="823"/>
                  </a:lnTo>
                  <a:lnTo>
                    <a:pt x="1221" y="823"/>
                  </a:lnTo>
                  <a:lnTo>
                    <a:pt x="1217" y="825"/>
                  </a:lnTo>
                  <a:lnTo>
                    <a:pt x="1214" y="830"/>
                  </a:lnTo>
                  <a:lnTo>
                    <a:pt x="1214" y="809"/>
                  </a:lnTo>
                  <a:lnTo>
                    <a:pt x="1202" y="809"/>
                  </a:lnTo>
                  <a:lnTo>
                    <a:pt x="1202" y="870"/>
                  </a:lnTo>
                  <a:lnTo>
                    <a:pt x="1214" y="870"/>
                  </a:lnTo>
                  <a:lnTo>
                    <a:pt x="1214" y="841"/>
                  </a:lnTo>
                  <a:lnTo>
                    <a:pt x="1215" y="838"/>
                  </a:lnTo>
                  <a:lnTo>
                    <a:pt x="1217" y="836"/>
                  </a:lnTo>
                  <a:lnTo>
                    <a:pt x="1218" y="834"/>
                  </a:lnTo>
                  <a:lnTo>
                    <a:pt x="1221" y="833"/>
                  </a:lnTo>
                  <a:lnTo>
                    <a:pt x="1226" y="833"/>
                  </a:lnTo>
                  <a:lnTo>
                    <a:pt x="1228" y="834"/>
                  </a:lnTo>
                  <a:lnTo>
                    <a:pt x="1230" y="835"/>
                  </a:lnTo>
                  <a:lnTo>
                    <a:pt x="1231" y="837"/>
                  </a:lnTo>
                  <a:lnTo>
                    <a:pt x="1231" y="838"/>
                  </a:lnTo>
                  <a:lnTo>
                    <a:pt x="1232" y="870"/>
                  </a:lnTo>
                  <a:lnTo>
                    <a:pt x="1244" y="870"/>
                  </a:lnTo>
                  <a:lnTo>
                    <a:pt x="1244" y="834"/>
                  </a:lnTo>
                  <a:moveTo>
                    <a:pt x="1271" y="1954"/>
                  </a:moveTo>
                  <a:lnTo>
                    <a:pt x="1270" y="1954"/>
                  </a:lnTo>
                  <a:lnTo>
                    <a:pt x="1270" y="1953"/>
                  </a:lnTo>
                  <a:lnTo>
                    <a:pt x="1269" y="1952"/>
                  </a:lnTo>
                  <a:lnTo>
                    <a:pt x="1269" y="1951"/>
                  </a:lnTo>
                  <a:lnTo>
                    <a:pt x="1268" y="1949"/>
                  </a:lnTo>
                  <a:lnTo>
                    <a:pt x="1268" y="1934"/>
                  </a:lnTo>
                  <a:lnTo>
                    <a:pt x="1268" y="1919"/>
                  </a:lnTo>
                  <a:lnTo>
                    <a:pt x="1268" y="1918"/>
                  </a:lnTo>
                  <a:lnTo>
                    <a:pt x="1267" y="1915"/>
                  </a:lnTo>
                  <a:lnTo>
                    <a:pt x="1263" y="1913"/>
                  </a:lnTo>
                  <a:lnTo>
                    <a:pt x="1260" y="1911"/>
                  </a:lnTo>
                  <a:lnTo>
                    <a:pt x="1255" y="1909"/>
                  </a:lnTo>
                  <a:lnTo>
                    <a:pt x="1242" y="1909"/>
                  </a:lnTo>
                  <a:lnTo>
                    <a:pt x="1237" y="1911"/>
                  </a:lnTo>
                  <a:lnTo>
                    <a:pt x="1231" y="1916"/>
                  </a:lnTo>
                  <a:lnTo>
                    <a:pt x="1229" y="1920"/>
                  </a:lnTo>
                  <a:lnTo>
                    <a:pt x="1228" y="1925"/>
                  </a:lnTo>
                  <a:lnTo>
                    <a:pt x="1240" y="1925"/>
                  </a:lnTo>
                  <a:lnTo>
                    <a:pt x="1240" y="1923"/>
                  </a:lnTo>
                  <a:lnTo>
                    <a:pt x="1241" y="1922"/>
                  </a:lnTo>
                  <a:lnTo>
                    <a:pt x="1244" y="1920"/>
                  </a:lnTo>
                  <a:lnTo>
                    <a:pt x="1246" y="1919"/>
                  </a:lnTo>
                  <a:lnTo>
                    <a:pt x="1251" y="1919"/>
                  </a:lnTo>
                  <a:lnTo>
                    <a:pt x="1253" y="1919"/>
                  </a:lnTo>
                  <a:lnTo>
                    <a:pt x="1255" y="1920"/>
                  </a:lnTo>
                  <a:lnTo>
                    <a:pt x="1256" y="1921"/>
                  </a:lnTo>
                  <a:lnTo>
                    <a:pt x="1257" y="1923"/>
                  </a:lnTo>
                  <a:lnTo>
                    <a:pt x="1257" y="1925"/>
                  </a:lnTo>
                  <a:lnTo>
                    <a:pt x="1257" y="1934"/>
                  </a:lnTo>
                  <a:lnTo>
                    <a:pt x="1257" y="1942"/>
                  </a:lnTo>
                  <a:lnTo>
                    <a:pt x="1255" y="1944"/>
                  </a:lnTo>
                  <a:lnTo>
                    <a:pt x="1253" y="1946"/>
                  </a:lnTo>
                  <a:lnTo>
                    <a:pt x="1251" y="1948"/>
                  </a:lnTo>
                  <a:lnTo>
                    <a:pt x="1248" y="1949"/>
                  </a:lnTo>
                  <a:lnTo>
                    <a:pt x="1243" y="1949"/>
                  </a:lnTo>
                  <a:lnTo>
                    <a:pt x="1242" y="1948"/>
                  </a:lnTo>
                  <a:lnTo>
                    <a:pt x="1240" y="1946"/>
                  </a:lnTo>
                  <a:lnTo>
                    <a:pt x="1239" y="1945"/>
                  </a:lnTo>
                  <a:lnTo>
                    <a:pt x="1239" y="1941"/>
                  </a:lnTo>
                  <a:lnTo>
                    <a:pt x="1239" y="1940"/>
                  </a:lnTo>
                  <a:lnTo>
                    <a:pt x="1242" y="1938"/>
                  </a:lnTo>
                  <a:lnTo>
                    <a:pt x="1244" y="1937"/>
                  </a:lnTo>
                  <a:lnTo>
                    <a:pt x="1248" y="1937"/>
                  </a:lnTo>
                  <a:lnTo>
                    <a:pt x="1252" y="1936"/>
                  </a:lnTo>
                  <a:lnTo>
                    <a:pt x="1255" y="1935"/>
                  </a:lnTo>
                  <a:lnTo>
                    <a:pt x="1257" y="1934"/>
                  </a:lnTo>
                  <a:lnTo>
                    <a:pt x="1257" y="1925"/>
                  </a:lnTo>
                  <a:lnTo>
                    <a:pt x="1256" y="1926"/>
                  </a:lnTo>
                  <a:lnTo>
                    <a:pt x="1256" y="1927"/>
                  </a:lnTo>
                  <a:lnTo>
                    <a:pt x="1255" y="1927"/>
                  </a:lnTo>
                  <a:lnTo>
                    <a:pt x="1254" y="1928"/>
                  </a:lnTo>
                  <a:lnTo>
                    <a:pt x="1252" y="1928"/>
                  </a:lnTo>
                  <a:lnTo>
                    <a:pt x="1241" y="1930"/>
                  </a:lnTo>
                  <a:lnTo>
                    <a:pt x="1236" y="1930"/>
                  </a:lnTo>
                  <a:lnTo>
                    <a:pt x="1233" y="1932"/>
                  </a:lnTo>
                  <a:lnTo>
                    <a:pt x="1230" y="1934"/>
                  </a:lnTo>
                  <a:lnTo>
                    <a:pt x="1228" y="1937"/>
                  </a:lnTo>
                  <a:lnTo>
                    <a:pt x="1227" y="1940"/>
                  </a:lnTo>
                  <a:lnTo>
                    <a:pt x="1227" y="1948"/>
                  </a:lnTo>
                  <a:lnTo>
                    <a:pt x="1228" y="1951"/>
                  </a:lnTo>
                  <a:lnTo>
                    <a:pt x="1231" y="1954"/>
                  </a:lnTo>
                  <a:lnTo>
                    <a:pt x="1234" y="1956"/>
                  </a:lnTo>
                  <a:lnTo>
                    <a:pt x="1237" y="1957"/>
                  </a:lnTo>
                  <a:lnTo>
                    <a:pt x="1248" y="1957"/>
                  </a:lnTo>
                  <a:lnTo>
                    <a:pt x="1253" y="1955"/>
                  </a:lnTo>
                  <a:lnTo>
                    <a:pt x="1257" y="1951"/>
                  </a:lnTo>
                  <a:lnTo>
                    <a:pt x="1257" y="1952"/>
                  </a:lnTo>
                  <a:lnTo>
                    <a:pt x="1257" y="1954"/>
                  </a:lnTo>
                  <a:lnTo>
                    <a:pt x="1258" y="1954"/>
                  </a:lnTo>
                  <a:lnTo>
                    <a:pt x="1258" y="1956"/>
                  </a:lnTo>
                  <a:lnTo>
                    <a:pt x="1271" y="1956"/>
                  </a:lnTo>
                  <a:lnTo>
                    <a:pt x="1271" y="1954"/>
                  </a:lnTo>
                  <a:moveTo>
                    <a:pt x="1296" y="868"/>
                  </a:moveTo>
                  <a:lnTo>
                    <a:pt x="1295" y="868"/>
                  </a:lnTo>
                  <a:lnTo>
                    <a:pt x="1295" y="867"/>
                  </a:lnTo>
                  <a:lnTo>
                    <a:pt x="1294" y="866"/>
                  </a:lnTo>
                  <a:lnTo>
                    <a:pt x="1294" y="865"/>
                  </a:lnTo>
                  <a:lnTo>
                    <a:pt x="1294" y="864"/>
                  </a:lnTo>
                  <a:lnTo>
                    <a:pt x="1294" y="862"/>
                  </a:lnTo>
                  <a:lnTo>
                    <a:pt x="1294" y="848"/>
                  </a:lnTo>
                  <a:lnTo>
                    <a:pt x="1294" y="833"/>
                  </a:lnTo>
                  <a:lnTo>
                    <a:pt x="1294" y="832"/>
                  </a:lnTo>
                  <a:lnTo>
                    <a:pt x="1292" y="829"/>
                  </a:lnTo>
                  <a:lnTo>
                    <a:pt x="1288" y="827"/>
                  </a:lnTo>
                  <a:lnTo>
                    <a:pt x="1285" y="824"/>
                  </a:lnTo>
                  <a:lnTo>
                    <a:pt x="1280" y="823"/>
                  </a:lnTo>
                  <a:lnTo>
                    <a:pt x="1268" y="823"/>
                  </a:lnTo>
                  <a:lnTo>
                    <a:pt x="1262" y="824"/>
                  </a:lnTo>
                  <a:lnTo>
                    <a:pt x="1256" y="829"/>
                  </a:lnTo>
                  <a:lnTo>
                    <a:pt x="1254" y="833"/>
                  </a:lnTo>
                  <a:lnTo>
                    <a:pt x="1253" y="839"/>
                  </a:lnTo>
                  <a:lnTo>
                    <a:pt x="1265" y="839"/>
                  </a:lnTo>
                  <a:lnTo>
                    <a:pt x="1265" y="837"/>
                  </a:lnTo>
                  <a:lnTo>
                    <a:pt x="1266" y="835"/>
                  </a:lnTo>
                  <a:lnTo>
                    <a:pt x="1269" y="833"/>
                  </a:lnTo>
                  <a:lnTo>
                    <a:pt x="1271" y="833"/>
                  </a:lnTo>
                  <a:lnTo>
                    <a:pt x="1276" y="833"/>
                  </a:lnTo>
                  <a:lnTo>
                    <a:pt x="1278" y="833"/>
                  </a:lnTo>
                  <a:lnTo>
                    <a:pt x="1281" y="835"/>
                  </a:lnTo>
                  <a:lnTo>
                    <a:pt x="1282" y="836"/>
                  </a:lnTo>
                  <a:lnTo>
                    <a:pt x="1282" y="848"/>
                  </a:lnTo>
                  <a:lnTo>
                    <a:pt x="1282" y="856"/>
                  </a:lnTo>
                  <a:lnTo>
                    <a:pt x="1281" y="858"/>
                  </a:lnTo>
                  <a:lnTo>
                    <a:pt x="1278" y="860"/>
                  </a:lnTo>
                  <a:lnTo>
                    <a:pt x="1276" y="861"/>
                  </a:lnTo>
                  <a:lnTo>
                    <a:pt x="1273" y="862"/>
                  </a:lnTo>
                  <a:lnTo>
                    <a:pt x="1268" y="862"/>
                  </a:lnTo>
                  <a:lnTo>
                    <a:pt x="1267" y="862"/>
                  </a:lnTo>
                  <a:lnTo>
                    <a:pt x="1266" y="861"/>
                  </a:lnTo>
                  <a:lnTo>
                    <a:pt x="1265" y="860"/>
                  </a:lnTo>
                  <a:lnTo>
                    <a:pt x="1264" y="859"/>
                  </a:lnTo>
                  <a:lnTo>
                    <a:pt x="1264" y="855"/>
                  </a:lnTo>
                  <a:lnTo>
                    <a:pt x="1265" y="854"/>
                  </a:lnTo>
                  <a:lnTo>
                    <a:pt x="1267" y="851"/>
                  </a:lnTo>
                  <a:lnTo>
                    <a:pt x="1269" y="851"/>
                  </a:lnTo>
                  <a:lnTo>
                    <a:pt x="1277" y="850"/>
                  </a:lnTo>
                  <a:lnTo>
                    <a:pt x="1280" y="849"/>
                  </a:lnTo>
                  <a:lnTo>
                    <a:pt x="1282" y="848"/>
                  </a:lnTo>
                  <a:lnTo>
                    <a:pt x="1282" y="836"/>
                  </a:lnTo>
                  <a:lnTo>
                    <a:pt x="1282" y="839"/>
                  </a:lnTo>
                  <a:lnTo>
                    <a:pt x="1281" y="840"/>
                  </a:lnTo>
                  <a:lnTo>
                    <a:pt x="1280" y="841"/>
                  </a:lnTo>
                  <a:lnTo>
                    <a:pt x="1279" y="841"/>
                  </a:lnTo>
                  <a:lnTo>
                    <a:pt x="1277" y="842"/>
                  </a:lnTo>
                  <a:lnTo>
                    <a:pt x="1266" y="843"/>
                  </a:lnTo>
                  <a:lnTo>
                    <a:pt x="1261" y="844"/>
                  </a:lnTo>
                  <a:lnTo>
                    <a:pt x="1258" y="845"/>
                  </a:lnTo>
                  <a:lnTo>
                    <a:pt x="1253" y="851"/>
                  </a:lnTo>
                  <a:lnTo>
                    <a:pt x="1252" y="853"/>
                  </a:lnTo>
                  <a:lnTo>
                    <a:pt x="1252" y="862"/>
                  </a:lnTo>
                  <a:lnTo>
                    <a:pt x="1253" y="865"/>
                  </a:lnTo>
                  <a:lnTo>
                    <a:pt x="1258" y="870"/>
                  </a:lnTo>
                  <a:lnTo>
                    <a:pt x="1262" y="871"/>
                  </a:lnTo>
                  <a:lnTo>
                    <a:pt x="1273" y="871"/>
                  </a:lnTo>
                  <a:lnTo>
                    <a:pt x="1278" y="869"/>
                  </a:lnTo>
                  <a:lnTo>
                    <a:pt x="1282" y="864"/>
                  </a:lnTo>
                  <a:lnTo>
                    <a:pt x="1282" y="866"/>
                  </a:lnTo>
                  <a:lnTo>
                    <a:pt x="1283" y="868"/>
                  </a:lnTo>
                  <a:lnTo>
                    <a:pt x="1283" y="870"/>
                  </a:lnTo>
                  <a:lnTo>
                    <a:pt x="1296" y="870"/>
                  </a:lnTo>
                  <a:lnTo>
                    <a:pt x="1296" y="86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29" y="3648"/>
              <a:ext cx="27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9" name="AutoShape 61"/>
            <p:cNvSpPr>
              <a:spLocks/>
            </p:cNvSpPr>
            <p:nvPr/>
          </p:nvSpPr>
          <p:spPr bwMode="auto">
            <a:xfrm>
              <a:off x="2074" y="952"/>
              <a:ext cx="990" cy="3001"/>
            </a:xfrm>
            <a:custGeom>
              <a:avLst/>
              <a:gdLst/>
              <a:ahLst/>
              <a:cxnLst>
                <a:cxn ang="0">
                  <a:pos x="29" y="812"/>
                </a:cxn>
                <a:cxn ang="0">
                  <a:pos x="74" y="1637"/>
                </a:cxn>
                <a:cxn ang="0">
                  <a:pos x="106" y="812"/>
                </a:cxn>
                <a:cxn ang="0">
                  <a:pos x="92" y="813"/>
                </a:cxn>
                <a:cxn ang="0">
                  <a:pos x="99" y="1652"/>
                </a:cxn>
                <a:cxn ang="0">
                  <a:pos x="127" y="875"/>
                </a:cxn>
                <a:cxn ang="0">
                  <a:pos x="146" y="49"/>
                </a:cxn>
                <a:cxn ang="0">
                  <a:pos x="151" y="1642"/>
                </a:cxn>
                <a:cxn ang="0">
                  <a:pos x="151" y="1626"/>
                </a:cxn>
                <a:cxn ang="0">
                  <a:pos x="140" y="803"/>
                </a:cxn>
                <a:cxn ang="0">
                  <a:pos x="208" y="34"/>
                </a:cxn>
                <a:cxn ang="0">
                  <a:pos x="178" y="3"/>
                </a:cxn>
                <a:cxn ang="0">
                  <a:pos x="194" y="25"/>
                </a:cxn>
                <a:cxn ang="0">
                  <a:pos x="181" y="49"/>
                </a:cxn>
                <a:cxn ang="0">
                  <a:pos x="211" y="1637"/>
                </a:cxn>
                <a:cxn ang="0">
                  <a:pos x="174" y="1612"/>
                </a:cxn>
                <a:cxn ang="0">
                  <a:pos x="193" y="1629"/>
                </a:cxn>
                <a:cxn ang="0">
                  <a:pos x="183" y="1645"/>
                </a:cxn>
                <a:cxn ang="0">
                  <a:pos x="215" y="844"/>
                </a:cxn>
                <a:cxn ang="0">
                  <a:pos x="205" y="815"/>
                </a:cxn>
                <a:cxn ang="0">
                  <a:pos x="232" y="863"/>
                </a:cxn>
                <a:cxn ang="0">
                  <a:pos x="243" y="62"/>
                </a:cxn>
                <a:cxn ang="0">
                  <a:pos x="236" y="1664"/>
                </a:cxn>
                <a:cxn ang="0">
                  <a:pos x="263" y="816"/>
                </a:cxn>
                <a:cxn ang="0">
                  <a:pos x="285" y="863"/>
                </a:cxn>
                <a:cxn ang="0">
                  <a:pos x="290" y="25"/>
                </a:cxn>
                <a:cxn ang="0">
                  <a:pos x="314" y="1623"/>
                </a:cxn>
                <a:cxn ang="0">
                  <a:pos x="304" y="1642"/>
                </a:cxn>
                <a:cxn ang="0">
                  <a:pos x="304" y="1631"/>
                </a:cxn>
                <a:cxn ang="0">
                  <a:pos x="304" y="1659"/>
                </a:cxn>
                <a:cxn ang="0">
                  <a:pos x="326" y="817"/>
                </a:cxn>
                <a:cxn ang="0">
                  <a:pos x="323" y="849"/>
                </a:cxn>
                <a:cxn ang="0">
                  <a:pos x="323" y="829"/>
                </a:cxn>
                <a:cxn ang="0">
                  <a:pos x="323" y="859"/>
                </a:cxn>
                <a:cxn ang="0">
                  <a:pos x="350" y="15"/>
                </a:cxn>
                <a:cxn ang="0">
                  <a:pos x="345" y="53"/>
                </a:cxn>
                <a:cxn ang="0">
                  <a:pos x="348" y="33"/>
                </a:cxn>
                <a:cxn ang="0">
                  <a:pos x="365" y="62"/>
                </a:cxn>
                <a:cxn ang="0">
                  <a:pos x="744" y="229"/>
                </a:cxn>
                <a:cxn ang="0">
                  <a:pos x="760" y="2973"/>
                </a:cxn>
                <a:cxn ang="0">
                  <a:pos x="741" y="2956"/>
                </a:cxn>
                <a:cxn ang="0">
                  <a:pos x="745" y="2988"/>
                </a:cxn>
                <a:cxn ang="0">
                  <a:pos x="770" y="2974"/>
                </a:cxn>
                <a:cxn ang="0">
                  <a:pos x="812" y="268"/>
                </a:cxn>
                <a:cxn ang="0">
                  <a:pos x="812" y="230"/>
                </a:cxn>
                <a:cxn ang="0">
                  <a:pos x="835" y="2927"/>
                </a:cxn>
                <a:cxn ang="0">
                  <a:pos x="853" y="273"/>
                </a:cxn>
                <a:cxn ang="0">
                  <a:pos x="833" y="251"/>
                </a:cxn>
                <a:cxn ang="0">
                  <a:pos x="835" y="277"/>
                </a:cxn>
                <a:cxn ang="0">
                  <a:pos x="883" y="2936"/>
                </a:cxn>
                <a:cxn ang="0">
                  <a:pos x="869" y="2939"/>
                </a:cxn>
                <a:cxn ang="0">
                  <a:pos x="925" y="250"/>
                </a:cxn>
                <a:cxn ang="0">
                  <a:pos x="911" y="254"/>
                </a:cxn>
                <a:cxn ang="0">
                  <a:pos x="907" y="2986"/>
                </a:cxn>
                <a:cxn ang="0">
                  <a:pos x="977" y="283"/>
                </a:cxn>
                <a:cxn ang="0">
                  <a:pos x="954" y="253"/>
                </a:cxn>
                <a:cxn ang="0">
                  <a:pos x="950" y="272"/>
                </a:cxn>
                <a:cxn ang="0">
                  <a:pos x="936" y="285"/>
                </a:cxn>
                <a:cxn ang="0">
                  <a:pos x="987" y="2965"/>
                </a:cxn>
                <a:cxn ang="0">
                  <a:pos x="971" y="2950"/>
                </a:cxn>
                <a:cxn ang="0">
                  <a:pos x="962" y="2967"/>
                </a:cxn>
                <a:cxn ang="0">
                  <a:pos x="951" y="2986"/>
                </a:cxn>
              </a:cxnLst>
              <a:rect l="0" t="0" r="r" b="b"/>
              <a:pathLst>
                <a:path w="990" h="3001">
                  <a:moveTo>
                    <a:pt x="27" y="1604"/>
                  </a:moveTo>
                  <a:lnTo>
                    <a:pt x="17" y="1604"/>
                  </a:lnTo>
                  <a:lnTo>
                    <a:pt x="16" y="1607"/>
                  </a:lnTo>
                  <a:lnTo>
                    <a:pt x="15" y="1609"/>
                  </a:lnTo>
                  <a:lnTo>
                    <a:pt x="10" y="1613"/>
                  </a:lnTo>
                  <a:lnTo>
                    <a:pt x="6" y="1614"/>
                  </a:lnTo>
                  <a:lnTo>
                    <a:pt x="0" y="1614"/>
                  </a:lnTo>
                  <a:lnTo>
                    <a:pt x="0" y="1622"/>
                  </a:lnTo>
                  <a:lnTo>
                    <a:pt x="14" y="1622"/>
                  </a:lnTo>
                  <a:lnTo>
                    <a:pt x="14" y="1664"/>
                  </a:lnTo>
                  <a:lnTo>
                    <a:pt x="27" y="1664"/>
                  </a:lnTo>
                  <a:lnTo>
                    <a:pt x="27" y="1604"/>
                  </a:lnTo>
                  <a:moveTo>
                    <a:pt x="46" y="802"/>
                  </a:moveTo>
                  <a:lnTo>
                    <a:pt x="36" y="802"/>
                  </a:lnTo>
                  <a:lnTo>
                    <a:pt x="36" y="806"/>
                  </a:lnTo>
                  <a:lnTo>
                    <a:pt x="34" y="808"/>
                  </a:lnTo>
                  <a:lnTo>
                    <a:pt x="32" y="810"/>
                  </a:lnTo>
                  <a:lnTo>
                    <a:pt x="29" y="812"/>
                  </a:lnTo>
                  <a:lnTo>
                    <a:pt x="26" y="813"/>
                  </a:lnTo>
                  <a:lnTo>
                    <a:pt x="19" y="813"/>
                  </a:lnTo>
                  <a:lnTo>
                    <a:pt x="19" y="821"/>
                  </a:lnTo>
                  <a:lnTo>
                    <a:pt x="34" y="821"/>
                  </a:lnTo>
                  <a:lnTo>
                    <a:pt x="34" y="863"/>
                  </a:lnTo>
                  <a:lnTo>
                    <a:pt x="46" y="863"/>
                  </a:lnTo>
                  <a:lnTo>
                    <a:pt x="46" y="802"/>
                  </a:lnTo>
                  <a:moveTo>
                    <a:pt x="90" y="1605"/>
                  </a:moveTo>
                  <a:lnTo>
                    <a:pt x="46" y="1605"/>
                  </a:lnTo>
                  <a:lnTo>
                    <a:pt x="46" y="1615"/>
                  </a:lnTo>
                  <a:lnTo>
                    <a:pt x="77" y="1615"/>
                  </a:lnTo>
                  <a:lnTo>
                    <a:pt x="68" y="1626"/>
                  </a:lnTo>
                  <a:lnTo>
                    <a:pt x="62" y="1638"/>
                  </a:lnTo>
                  <a:lnTo>
                    <a:pt x="57" y="1651"/>
                  </a:lnTo>
                  <a:lnTo>
                    <a:pt x="55" y="1664"/>
                  </a:lnTo>
                  <a:lnTo>
                    <a:pt x="67" y="1664"/>
                  </a:lnTo>
                  <a:lnTo>
                    <a:pt x="70" y="1650"/>
                  </a:lnTo>
                  <a:lnTo>
                    <a:pt x="74" y="1637"/>
                  </a:lnTo>
                  <a:lnTo>
                    <a:pt x="81" y="1625"/>
                  </a:lnTo>
                  <a:lnTo>
                    <a:pt x="90" y="1614"/>
                  </a:lnTo>
                  <a:lnTo>
                    <a:pt x="90" y="1605"/>
                  </a:lnTo>
                  <a:moveTo>
                    <a:pt x="108" y="852"/>
                  </a:moveTo>
                  <a:lnTo>
                    <a:pt x="81" y="852"/>
                  </a:lnTo>
                  <a:lnTo>
                    <a:pt x="82" y="851"/>
                  </a:lnTo>
                  <a:lnTo>
                    <a:pt x="83" y="849"/>
                  </a:lnTo>
                  <a:lnTo>
                    <a:pt x="85" y="848"/>
                  </a:lnTo>
                  <a:lnTo>
                    <a:pt x="87" y="846"/>
                  </a:lnTo>
                  <a:lnTo>
                    <a:pt x="90" y="844"/>
                  </a:lnTo>
                  <a:lnTo>
                    <a:pt x="95" y="841"/>
                  </a:lnTo>
                  <a:lnTo>
                    <a:pt x="100" y="838"/>
                  </a:lnTo>
                  <a:lnTo>
                    <a:pt x="104" y="834"/>
                  </a:lnTo>
                  <a:lnTo>
                    <a:pt x="105" y="831"/>
                  </a:lnTo>
                  <a:lnTo>
                    <a:pt x="107" y="828"/>
                  </a:lnTo>
                  <a:lnTo>
                    <a:pt x="108" y="825"/>
                  </a:lnTo>
                  <a:lnTo>
                    <a:pt x="108" y="816"/>
                  </a:lnTo>
                  <a:lnTo>
                    <a:pt x="106" y="812"/>
                  </a:lnTo>
                  <a:lnTo>
                    <a:pt x="106" y="811"/>
                  </a:lnTo>
                  <a:lnTo>
                    <a:pt x="102" y="808"/>
                  </a:lnTo>
                  <a:lnTo>
                    <a:pt x="98" y="804"/>
                  </a:lnTo>
                  <a:lnTo>
                    <a:pt x="93" y="802"/>
                  </a:lnTo>
                  <a:lnTo>
                    <a:pt x="80" y="802"/>
                  </a:lnTo>
                  <a:lnTo>
                    <a:pt x="75" y="804"/>
                  </a:lnTo>
                  <a:lnTo>
                    <a:pt x="72" y="808"/>
                  </a:lnTo>
                  <a:lnTo>
                    <a:pt x="68" y="811"/>
                  </a:lnTo>
                  <a:lnTo>
                    <a:pt x="66" y="817"/>
                  </a:lnTo>
                  <a:lnTo>
                    <a:pt x="66" y="824"/>
                  </a:lnTo>
                  <a:lnTo>
                    <a:pt x="78" y="824"/>
                  </a:lnTo>
                  <a:lnTo>
                    <a:pt x="78" y="819"/>
                  </a:lnTo>
                  <a:lnTo>
                    <a:pt x="79" y="817"/>
                  </a:lnTo>
                  <a:lnTo>
                    <a:pt x="80" y="815"/>
                  </a:lnTo>
                  <a:lnTo>
                    <a:pt x="82" y="813"/>
                  </a:lnTo>
                  <a:lnTo>
                    <a:pt x="84" y="812"/>
                  </a:lnTo>
                  <a:lnTo>
                    <a:pt x="89" y="812"/>
                  </a:lnTo>
                  <a:lnTo>
                    <a:pt x="92" y="813"/>
                  </a:lnTo>
                  <a:lnTo>
                    <a:pt x="93" y="815"/>
                  </a:lnTo>
                  <a:lnTo>
                    <a:pt x="95" y="817"/>
                  </a:lnTo>
                  <a:lnTo>
                    <a:pt x="95" y="819"/>
                  </a:lnTo>
                  <a:lnTo>
                    <a:pt x="95" y="824"/>
                  </a:lnTo>
                  <a:lnTo>
                    <a:pt x="95" y="826"/>
                  </a:lnTo>
                  <a:lnTo>
                    <a:pt x="93" y="828"/>
                  </a:lnTo>
                  <a:lnTo>
                    <a:pt x="92" y="830"/>
                  </a:lnTo>
                  <a:lnTo>
                    <a:pt x="88" y="833"/>
                  </a:lnTo>
                  <a:lnTo>
                    <a:pt x="75" y="842"/>
                  </a:lnTo>
                  <a:lnTo>
                    <a:pt x="71" y="846"/>
                  </a:lnTo>
                  <a:lnTo>
                    <a:pt x="69" y="850"/>
                  </a:lnTo>
                  <a:lnTo>
                    <a:pt x="67" y="853"/>
                  </a:lnTo>
                  <a:lnTo>
                    <a:pt x="66" y="857"/>
                  </a:lnTo>
                  <a:lnTo>
                    <a:pt x="65" y="863"/>
                  </a:lnTo>
                  <a:lnTo>
                    <a:pt x="108" y="863"/>
                  </a:lnTo>
                  <a:lnTo>
                    <a:pt x="108" y="852"/>
                  </a:lnTo>
                  <a:moveTo>
                    <a:pt x="112" y="1652"/>
                  </a:moveTo>
                  <a:lnTo>
                    <a:pt x="99" y="1652"/>
                  </a:lnTo>
                  <a:lnTo>
                    <a:pt x="99" y="1664"/>
                  </a:lnTo>
                  <a:lnTo>
                    <a:pt x="106" y="1664"/>
                  </a:lnTo>
                  <a:lnTo>
                    <a:pt x="106" y="1669"/>
                  </a:lnTo>
                  <a:lnTo>
                    <a:pt x="103" y="1673"/>
                  </a:lnTo>
                  <a:lnTo>
                    <a:pt x="99" y="1674"/>
                  </a:lnTo>
                  <a:lnTo>
                    <a:pt x="99" y="1678"/>
                  </a:lnTo>
                  <a:lnTo>
                    <a:pt x="108" y="1677"/>
                  </a:lnTo>
                  <a:lnTo>
                    <a:pt x="112" y="1671"/>
                  </a:lnTo>
                  <a:lnTo>
                    <a:pt x="112" y="1652"/>
                  </a:lnTo>
                  <a:moveTo>
                    <a:pt x="131" y="850"/>
                  </a:moveTo>
                  <a:lnTo>
                    <a:pt x="118" y="850"/>
                  </a:lnTo>
                  <a:lnTo>
                    <a:pt x="118" y="863"/>
                  </a:lnTo>
                  <a:lnTo>
                    <a:pt x="125" y="863"/>
                  </a:lnTo>
                  <a:lnTo>
                    <a:pt x="125" y="868"/>
                  </a:lnTo>
                  <a:lnTo>
                    <a:pt x="123" y="871"/>
                  </a:lnTo>
                  <a:lnTo>
                    <a:pt x="118" y="873"/>
                  </a:lnTo>
                  <a:lnTo>
                    <a:pt x="118" y="877"/>
                  </a:lnTo>
                  <a:lnTo>
                    <a:pt x="127" y="875"/>
                  </a:lnTo>
                  <a:lnTo>
                    <a:pt x="131" y="870"/>
                  </a:lnTo>
                  <a:lnTo>
                    <a:pt x="131" y="850"/>
                  </a:lnTo>
                  <a:moveTo>
                    <a:pt x="137" y="2"/>
                  </a:moveTo>
                  <a:lnTo>
                    <a:pt x="93" y="2"/>
                  </a:lnTo>
                  <a:lnTo>
                    <a:pt x="93" y="13"/>
                  </a:lnTo>
                  <a:lnTo>
                    <a:pt x="124" y="13"/>
                  </a:lnTo>
                  <a:lnTo>
                    <a:pt x="115" y="24"/>
                  </a:lnTo>
                  <a:lnTo>
                    <a:pt x="109" y="35"/>
                  </a:lnTo>
                  <a:lnTo>
                    <a:pt x="104" y="48"/>
                  </a:lnTo>
                  <a:lnTo>
                    <a:pt x="102" y="62"/>
                  </a:lnTo>
                  <a:lnTo>
                    <a:pt x="115" y="62"/>
                  </a:lnTo>
                  <a:lnTo>
                    <a:pt x="117" y="48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7" y="11"/>
                  </a:lnTo>
                  <a:lnTo>
                    <a:pt x="137" y="2"/>
                  </a:lnTo>
                  <a:moveTo>
                    <a:pt x="159" y="49"/>
                  </a:moveTo>
                  <a:lnTo>
                    <a:pt x="146" y="49"/>
                  </a:lnTo>
                  <a:lnTo>
                    <a:pt x="146" y="62"/>
                  </a:lnTo>
                  <a:lnTo>
                    <a:pt x="153" y="62"/>
                  </a:lnTo>
                  <a:lnTo>
                    <a:pt x="153" y="67"/>
                  </a:lnTo>
                  <a:lnTo>
                    <a:pt x="151" y="70"/>
                  </a:lnTo>
                  <a:lnTo>
                    <a:pt x="146" y="71"/>
                  </a:lnTo>
                  <a:lnTo>
                    <a:pt x="146" y="76"/>
                  </a:lnTo>
                  <a:lnTo>
                    <a:pt x="155" y="74"/>
                  </a:lnTo>
                  <a:lnTo>
                    <a:pt x="159" y="69"/>
                  </a:lnTo>
                  <a:lnTo>
                    <a:pt x="159" y="49"/>
                  </a:lnTo>
                  <a:moveTo>
                    <a:pt x="164" y="1645"/>
                  </a:moveTo>
                  <a:lnTo>
                    <a:pt x="164" y="1624"/>
                  </a:lnTo>
                  <a:lnTo>
                    <a:pt x="162" y="1616"/>
                  </a:lnTo>
                  <a:lnTo>
                    <a:pt x="160" y="1613"/>
                  </a:lnTo>
                  <a:lnTo>
                    <a:pt x="159" y="1611"/>
                  </a:lnTo>
                  <a:lnTo>
                    <a:pt x="155" y="1606"/>
                  </a:lnTo>
                  <a:lnTo>
                    <a:pt x="151" y="1604"/>
                  </a:lnTo>
                  <a:lnTo>
                    <a:pt x="151" y="1626"/>
                  </a:lnTo>
                  <a:lnTo>
                    <a:pt x="151" y="1642"/>
                  </a:lnTo>
                  <a:lnTo>
                    <a:pt x="151" y="1648"/>
                  </a:lnTo>
                  <a:lnTo>
                    <a:pt x="149" y="1651"/>
                  </a:lnTo>
                  <a:lnTo>
                    <a:pt x="148" y="1655"/>
                  </a:lnTo>
                  <a:lnTo>
                    <a:pt x="146" y="1656"/>
                  </a:lnTo>
                  <a:lnTo>
                    <a:pt x="139" y="1656"/>
                  </a:lnTo>
                  <a:lnTo>
                    <a:pt x="137" y="1655"/>
                  </a:lnTo>
                  <a:lnTo>
                    <a:pt x="135" y="1651"/>
                  </a:lnTo>
                  <a:lnTo>
                    <a:pt x="134" y="1648"/>
                  </a:lnTo>
                  <a:lnTo>
                    <a:pt x="134" y="1642"/>
                  </a:lnTo>
                  <a:lnTo>
                    <a:pt x="134" y="1626"/>
                  </a:lnTo>
                  <a:lnTo>
                    <a:pt x="134" y="1621"/>
                  </a:lnTo>
                  <a:lnTo>
                    <a:pt x="135" y="1618"/>
                  </a:lnTo>
                  <a:lnTo>
                    <a:pt x="137" y="1615"/>
                  </a:lnTo>
                  <a:lnTo>
                    <a:pt x="139" y="1613"/>
                  </a:lnTo>
                  <a:lnTo>
                    <a:pt x="146" y="1613"/>
                  </a:lnTo>
                  <a:lnTo>
                    <a:pt x="148" y="1615"/>
                  </a:lnTo>
                  <a:lnTo>
                    <a:pt x="151" y="1621"/>
                  </a:lnTo>
                  <a:lnTo>
                    <a:pt x="151" y="1626"/>
                  </a:lnTo>
                  <a:lnTo>
                    <a:pt x="151" y="1604"/>
                  </a:lnTo>
                  <a:lnTo>
                    <a:pt x="150" y="1604"/>
                  </a:lnTo>
                  <a:lnTo>
                    <a:pt x="135" y="1604"/>
                  </a:lnTo>
                  <a:lnTo>
                    <a:pt x="130" y="1606"/>
                  </a:lnTo>
                  <a:lnTo>
                    <a:pt x="123" y="1616"/>
                  </a:lnTo>
                  <a:lnTo>
                    <a:pt x="121" y="1624"/>
                  </a:lnTo>
                  <a:lnTo>
                    <a:pt x="121" y="1645"/>
                  </a:lnTo>
                  <a:lnTo>
                    <a:pt x="123" y="1653"/>
                  </a:lnTo>
                  <a:lnTo>
                    <a:pt x="126" y="1658"/>
                  </a:lnTo>
                  <a:lnTo>
                    <a:pt x="130" y="1663"/>
                  </a:lnTo>
                  <a:lnTo>
                    <a:pt x="135" y="1666"/>
                  </a:lnTo>
                  <a:lnTo>
                    <a:pt x="150" y="1666"/>
                  </a:lnTo>
                  <a:lnTo>
                    <a:pt x="155" y="1663"/>
                  </a:lnTo>
                  <a:lnTo>
                    <a:pt x="160" y="1656"/>
                  </a:lnTo>
                  <a:lnTo>
                    <a:pt x="162" y="1653"/>
                  </a:lnTo>
                  <a:lnTo>
                    <a:pt x="164" y="1645"/>
                  </a:lnTo>
                  <a:moveTo>
                    <a:pt x="184" y="803"/>
                  </a:moveTo>
                  <a:lnTo>
                    <a:pt x="140" y="803"/>
                  </a:lnTo>
                  <a:lnTo>
                    <a:pt x="140" y="814"/>
                  </a:lnTo>
                  <a:lnTo>
                    <a:pt x="171" y="814"/>
                  </a:lnTo>
                  <a:lnTo>
                    <a:pt x="162" y="825"/>
                  </a:lnTo>
                  <a:lnTo>
                    <a:pt x="155" y="837"/>
                  </a:lnTo>
                  <a:lnTo>
                    <a:pt x="151" y="849"/>
                  </a:lnTo>
                  <a:lnTo>
                    <a:pt x="149" y="863"/>
                  </a:lnTo>
                  <a:lnTo>
                    <a:pt x="161" y="863"/>
                  </a:lnTo>
                  <a:lnTo>
                    <a:pt x="163" y="849"/>
                  </a:lnTo>
                  <a:lnTo>
                    <a:pt x="168" y="836"/>
                  </a:lnTo>
                  <a:lnTo>
                    <a:pt x="175" y="824"/>
                  </a:lnTo>
                  <a:lnTo>
                    <a:pt x="184" y="813"/>
                  </a:lnTo>
                  <a:lnTo>
                    <a:pt x="184" y="803"/>
                  </a:lnTo>
                  <a:moveTo>
                    <a:pt x="211" y="49"/>
                  </a:moveTo>
                  <a:lnTo>
                    <a:pt x="211" y="41"/>
                  </a:lnTo>
                  <a:lnTo>
                    <a:pt x="210" y="39"/>
                  </a:lnTo>
                  <a:lnTo>
                    <a:pt x="209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3"/>
                  </a:lnTo>
                  <a:lnTo>
                    <a:pt x="206" y="32"/>
                  </a:lnTo>
                  <a:lnTo>
                    <a:pt x="205" y="31"/>
                  </a:lnTo>
                  <a:lnTo>
                    <a:pt x="204" y="31"/>
                  </a:lnTo>
                  <a:lnTo>
                    <a:pt x="203" y="30"/>
                  </a:lnTo>
                  <a:lnTo>
                    <a:pt x="202" y="30"/>
                  </a:lnTo>
                  <a:lnTo>
                    <a:pt x="201" y="30"/>
                  </a:lnTo>
                  <a:lnTo>
                    <a:pt x="201" y="29"/>
                  </a:lnTo>
                  <a:lnTo>
                    <a:pt x="206" y="27"/>
                  </a:lnTo>
                  <a:lnTo>
                    <a:pt x="208" y="23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8"/>
                  </a:lnTo>
                  <a:lnTo>
                    <a:pt x="203" y="6"/>
                  </a:lnTo>
                  <a:lnTo>
                    <a:pt x="200" y="3"/>
                  </a:lnTo>
                  <a:lnTo>
                    <a:pt x="195" y="1"/>
                  </a:lnTo>
                  <a:lnTo>
                    <a:pt x="183" y="1"/>
                  </a:lnTo>
                  <a:lnTo>
                    <a:pt x="178" y="3"/>
                  </a:lnTo>
                  <a:lnTo>
                    <a:pt x="174" y="6"/>
                  </a:lnTo>
                  <a:lnTo>
                    <a:pt x="171" y="10"/>
                  </a:lnTo>
                  <a:lnTo>
                    <a:pt x="169" y="14"/>
                  </a:lnTo>
                  <a:lnTo>
                    <a:pt x="169" y="20"/>
                  </a:lnTo>
                  <a:lnTo>
                    <a:pt x="180" y="20"/>
                  </a:lnTo>
                  <a:lnTo>
                    <a:pt x="180" y="17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4" y="11"/>
                  </a:lnTo>
                  <a:lnTo>
                    <a:pt x="186" y="11"/>
                  </a:lnTo>
                  <a:lnTo>
                    <a:pt x="191" y="11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196" y="21"/>
                  </a:lnTo>
                  <a:lnTo>
                    <a:pt x="196" y="23"/>
                  </a:lnTo>
                  <a:lnTo>
                    <a:pt x="194" y="25"/>
                  </a:lnTo>
                  <a:lnTo>
                    <a:pt x="193" y="26"/>
                  </a:lnTo>
                  <a:lnTo>
                    <a:pt x="190" y="26"/>
                  </a:lnTo>
                  <a:lnTo>
                    <a:pt x="184" y="26"/>
                  </a:lnTo>
                  <a:lnTo>
                    <a:pt x="184" y="35"/>
                  </a:lnTo>
                  <a:lnTo>
                    <a:pt x="190" y="35"/>
                  </a:lnTo>
                  <a:lnTo>
                    <a:pt x="193" y="36"/>
                  </a:lnTo>
                  <a:lnTo>
                    <a:pt x="195" y="37"/>
                  </a:lnTo>
                  <a:lnTo>
                    <a:pt x="197" y="38"/>
                  </a:lnTo>
                  <a:lnTo>
                    <a:pt x="198" y="41"/>
                  </a:lnTo>
                  <a:lnTo>
                    <a:pt x="198" y="47"/>
                  </a:lnTo>
                  <a:lnTo>
                    <a:pt x="197" y="49"/>
                  </a:lnTo>
                  <a:lnTo>
                    <a:pt x="195" y="51"/>
                  </a:lnTo>
                  <a:lnTo>
                    <a:pt x="194" y="53"/>
                  </a:lnTo>
                  <a:lnTo>
                    <a:pt x="192" y="54"/>
                  </a:lnTo>
                  <a:lnTo>
                    <a:pt x="186" y="54"/>
                  </a:lnTo>
                  <a:lnTo>
                    <a:pt x="184" y="53"/>
                  </a:lnTo>
                  <a:lnTo>
                    <a:pt x="181" y="49"/>
                  </a:lnTo>
                  <a:lnTo>
                    <a:pt x="180" y="47"/>
                  </a:lnTo>
                  <a:lnTo>
                    <a:pt x="180" y="43"/>
                  </a:lnTo>
                  <a:lnTo>
                    <a:pt x="168" y="43"/>
                  </a:lnTo>
                  <a:lnTo>
                    <a:pt x="168" y="50"/>
                  </a:lnTo>
                  <a:lnTo>
                    <a:pt x="170" y="55"/>
                  </a:lnTo>
                  <a:lnTo>
                    <a:pt x="174" y="58"/>
                  </a:lnTo>
                  <a:lnTo>
                    <a:pt x="178" y="62"/>
                  </a:lnTo>
                  <a:lnTo>
                    <a:pt x="183" y="63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5" y="58"/>
                  </a:lnTo>
                  <a:lnTo>
                    <a:pt x="209" y="54"/>
                  </a:lnTo>
                  <a:lnTo>
                    <a:pt x="211" y="49"/>
                  </a:lnTo>
                  <a:moveTo>
                    <a:pt x="213" y="1643"/>
                  </a:moveTo>
                  <a:lnTo>
                    <a:pt x="213" y="1641"/>
                  </a:lnTo>
                  <a:lnTo>
                    <a:pt x="212" y="1638"/>
                  </a:lnTo>
                  <a:lnTo>
                    <a:pt x="211" y="1637"/>
                  </a:lnTo>
                  <a:lnTo>
                    <a:pt x="210" y="1635"/>
                  </a:lnTo>
                  <a:lnTo>
                    <a:pt x="209" y="1634"/>
                  </a:lnTo>
                  <a:lnTo>
                    <a:pt x="208" y="1634"/>
                  </a:lnTo>
                  <a:lnTo>
                    <a:pt x="205" y="1633"/>
                  </a:lnTo>
                  <a:lnTo>
                    <a:pt x="205" y="1632"/>
                  </a:lnTo>
                  <a:lnTo>
                    <a:pt x="204" y="1632"/>
                  </a:lnTo>
                  <a:lnTo>
                    <a:pt x="209" y="1629"/>
                  </a:lnTo>
                  <a:lnTo>
                    <a:pt x="211" y="1626"/>
                  </a:lnTo>
                  <a:lnTo>
                    <a:pt x="212" y="1615"/>
                  </a:lnTo>
                  <a:lnTo>
                    <a:pt x="211" y="1613"/>
                  </a:lnTo>
                  <a:lnTo>
                    <a:pt x="210" y="1611"/>
                  </a:lnTo>
                  <a:lnTo>
                    <a:pt x="203" y="1605"/>
                  </a:lnTo>
                  <a:lnTo>
                    <a:pt x="198" y="1604"/>
                  </a:lnTo>
                  <a:lnTo>
                    <a:pt x="186" y="1604"/>
                  </a:lnTo>
                  <a:lnTo>
                    <a:pt x="181" y="1605"/>
                  </a:lnTo>
                  <a:lnTo>
                    <a:pt x="177" y="1609"/>
                  </a:lnTo>
                  <a:lnTo>
                    <a:pt x="174" y="1612"/>
                  </a:lnTo>
                  <a:lnTo>
                    <a:pt x="172" y="1617"/>
                  </a:lnTo>
                  <a:lnTo>
                    <a:pt x="172" y="1623"/>
                  </a:lnTo>
                  <a:lnTo>
                    <a:pt x="183" y="1623"/>
                  </a:lnTo>
                  <a:lnTo>
                    <a:pt x="183" y="1620"/>
                  </a:lnTo>
                  <a:lnTo>
                    <a:pt x="184" y="1617"/>
                  </a:lnTo>
                  <a:lnTo>
                    <a:pt x="186" y="1615"/>
                  </a:lnTo>
                  <a:lnTo>
                    <a:pt x="187" y="1614"/>
                  </a:lnTo>
                  <a:lnTo>
                    <a:pt x="189" y="1613"/>
                  </a:lnTo>
                  <a:lnTo>
                    <a:pt x="194" y="1613"/>
                  </a:lnTo>
                  <a:lnTo>
                    <a:pt x="196" y="1614"/>
                  </a:lnTo>
                  <a:lnTo>
                    <a:pt x="198" y="1616"/>
                  </a:lnTo>
                  <a:lnTo>
                    <a:pt x="199" y="1617"/>
                  </a:lnTo>
                  <a:lnTo>
                    <a:pt x="199" y="1619"/>
                  </a:lnTo>
                  <a:lnTo>
                    <a:pt x="199" y="1624"/>
                  </a:lnTo>
                  <a:lnTo>
                    <a:pt x="199" y="1626"/>
                  </a:lnTo>
                  <a:lnTo>
                    <a:pt x="197" y="1627"/>
                  </a:lnTo>
                  <a:lnTo>
                    <a:pt x="196" y="1628"/>
                  </a:lnTo>
                  <a:lnTo>
                    <a:pt x="193" y="1629"/>
                  </a:lnTo>
                  <a:lnTo>
                    <a:pt x="187" y="1629"/>
                  </a:lnTo>
                  <a:lnTo>
                    <a:pt x="187" y="1638"/>
                  </a:lnTo>
                  <a:lnTo>
                    <a:pt x="193" y="1638"/>
                  </a:lnTo>
                  <a:lnTo>
                    <a:pt x="196" y="1638"/>
                  </a:lnTo>
                  <a:lnTo>
                    <a:pt x="198" y="1640"/>
                  </a:lnTo>
                  <a:lnTo>
                    <a:pt x="200" y="1641"/>
                  </a:lnTo>
                  <a:lnTo>
                    <a:pt x="201" y="1643"/>
                  </a:lnTo>
                  <a:lnTo>
                    <a:pt x="201" y="1649"/>
                  </a:lnTo>
                  <a:lnTo>
                    <a:pt x="200" y="1652"/>
                  </a:lnTo>
                  <a:lnTo>
                    <a:pt x="197" y="1655"/>
                  </a:lnTo>
                  <a:lnTo>
                    <a:pt x="195" y="1656"/>
                  </a:lnTo>
                  <a:lnTo>
                    <a:pt x="189" y="1656"/>
                  </a:lnTo>
                  <a:lnTo>
                    <a:pt x="187" y="1655"/>
                  </a:lnTo>
                  <a:lnTo>
                    <a:pt x="185" y="1653"/>
                  </a:lnTo>
                  <a:lnTo>
                    <a:pt x="183" y="1652"/>
                  </a:lnTo>
                  <a:lnTo>
                    <a:pt x="183" y="1649"/>
                  </a:lnTo>
                  <a:lnTo>
                    <a:pt x="183" y="1645"/>
                  </a:lnTo>
                  <a:lnTo>
                    <a:pt x="171" y="1645"/>
                  </a:lnTo>
                  <a:lnTo>
                    <a:pt x="171" y="1652"/>
                  </a:lnTo>
                  <a:lnTo>
                    <a:pt x="173" y="1657"/>
                  </a:lnTo>
                  <a:lnTo>
                    <a:pt x="181" y="1664"/>
                  </a:lnTo>
                  <a:lnTo>
                    <a:pt x="186" y="1666"/>
                  </a:lnTo>
                  <a:lnTo>
                    <a:pt x="199" y="1666"/>
                  </a:lnTo>
                  <a:lnTo>
                    <a:pt x="204" y="1664"/>
                  </a:lnTo>
                  <a:lnTo>
                    <a:pt x="208" y="1660"/>
                  </a:lnTo>
                  <a:lnTo>
                    <a:pt x="212" y="1657"/>
                  </a:lnTo>
                  <a:lnTo>
                    <a:pt x="212" y="1656"/>
                  </a:lnTo>
                  <a:lnTo>
                    <a:pt x="213" y="1652"/>
                  </a:lnTo>
                  <a:lnTo>
                    <a:pt x="213" y="1643"/>
                  </a:lnTo>
                  <a:moveTo>
                    <a:pt x="232" y="852"/>
                  </a:moveTo>
                  <a:lnTo>
                    <a:pt x="206" y="852"/>
                  </a:lnTo>
                  <a:lnTo>
                    <a:pt x="206" y="851"/>
                  </a:lnTo>
                  <a:lnTo>
                    <a:pt x="208" y="850"/>
                  </a:lnTo>
                  <a:lnTo>
                    <a:pt x="210" y="848"/>
                  </a:lnTo>
                  <a:lnTo>
                    <a:pt x="215" y="844"/>
                  </a:lnTo>
                  <a:lnTo>
                    <a:pt x="225" y="838"/>
                  </a:lnTo>
                  <a:lnTo>
                    <a:pt x="228" y="834"/>
                  </a:lnTo>
                  <a:lnTo>
                    <a:pt x="231" y="828"/>
                  </a:lnTo>
                  <a:lnTo>
                    <a:pt x="232" y="825"/>
                  </a:lnTo>
                  <a:lnTo>
                    <a:pt x="232" y="816"/>
                  </a:lnTo>
                  <a:lnTo>
                    <a:pt x="231" y="812"/>
                  </a:lnTo>
                  <a:lnTo>
                    <a:pt x="230" y="811"/>
                  </a:lnTo>
                  <a:lnTo>
                    <a:pt x="223" y="804"/>
                  </a:lnTo>
                  <a:lnTo>
                    <a:pt x="217" y="802"/>
                  </a:lnTo>
                  <a:lnTo>
                    <a:pt x="205" y="802"/>
                  </a:lnTo>
                  <a:lnTo>
                    <a:pt x="200" y="804"/>
                  </a:lnTo>
                  <a:lnTo>
                    <a:pt x="193" y="811"/>
                  </a:lnTo>
                  <a:lnTo>
                    <a:pt x="191" y="817"/>
                  </a:lnTo>
                  <a:lnTo>
                    <a:pt x="191" y="824"/>
                  </a:lnTo>
                  <a:lnTo>
                    <a:pt x="203" y="824"/>
                  </a:lnTo>
                  <a:lnTo>
                    <a:pt x="203" y="819"/>
                  </a:lnTo>
                  <a:lnTo>
                    <a:pt x="203" y="817"/>
                  </a:lnTo>
                  <a:lnTo>
                    <a:pt x="205" y="815"/>
                  </a:lnTo>
                  <a:lnTo>
                    <a:pt x="207" y="813"/>
                  </a:lnTo>
                  <a:lnTo>
                    <a:pt x="209" y="812"/>
                  </a:lnTo>
                  <a:lnTo>
                    <a:pt x="214" y="812"/>
                  </a:lnTo>
                  <a:lnTo>
                    <a:pt x="216" y="813"/>
                  </a:lnTo>
                  <a:lnTo>
                    <a:pt x="218" y="815"/>
                  </a:lnTo>
                  <a:lnTo>
                    <a:pt x="219" y="817"/>
                  </a:lnTo>
                  <a:lnTo>
                    <a:pt x="220" y="819"/>
                  </a:lnTo>
                  <a:lnTo>
                    <a:pt x="220" y="824"/>
                  </a:lnTo>
                  <a:lnTo>
                    <a:pt x="219" y="826"/>
                  </a:lnTo>
                  <a:lnTo>
                    <a:pt x="218" y="828"/>
                  </a:lnTo>
                  <a:lnTo>
                    <a:pt x="216" y="830"/>
                  </a:lnTo>
                  <a:lnTo>
                    <a:pt x="212" y="833"/>
                  </a:lnTo>
                  <a:lnTo>
                    <a:pt x="200" y="842"/>
                  </a:lnTo>
                  <a:lnTo>
                    <a:pt x="196" y="846"/>
                  </a:lnTo>
                  <a:lnTo>
                    <a:pt x="191" y="853"/>
                  </a:lnTo>
                  <a:lnTo>
                    <a:pt x="190" y="857"/>
                  </a:lnTo>
                  <a:lnTo>
                    <a:pt x="190" y="863"/>
                  </a:lnTo>
                  <a:lnTo>
                    <a:pt x="232" y="863"/>
                  </a:lnTo>
                  <a:lnTo>
                    <a:pt x="232" y="852"/>
                  </a:lnTo>
                  <a:moveTo>
                    <a:pt x="262" y="39"/>
                  </a:moveTo>
                  <a:lnTo>
                    <a:pt x="255" y="39"/>
                  </a:lnTo>
                  <a:lnTo>
                    <a:pt x="255" y="13"/>
                  </a:lnTo>
                  <a:lnTo>
                    <a:pt x="255" y="1"/>
                  </a:lnTo>
                  <a:lnTo>
                    <a:pt x="243" y="1"/>
                  </a:lnTo>
                  <a:lnTo>
                    <a:pt x="243" y="13"/>
                  </a:lnTo>
                  <a:lnTo>
                    <a:pt x="243" y="23"/>
                  </a:lnTo>
                  <a:lnTo>
                    <a:pt x="243" y="39"/>
                  </a:lnTo>
                  <a:lnTo>
                    <a:pt x="227" y="39"/>
                  </a:lnTo>
                  <a:lnTo>
                    <a:pt x="243" y="13"/>
                  </a:lnTo>
                  <a:lnTo>
                    <a:pt x="243" y="1"/>
                  </a:lnTo>
                  <a:lnTo>
                    <a:pt x="241" y="1"/>
                  </a:lnTo>
                  <a:lnTo>
                    <a:pt x="218" y="38"/>
                  </a:lnTo>
                  <a:lnTo>
                    <a:pt x="218" y="48"/>
                  </a:lnTo>
                  <a:lnTo>
                    <a:pt x="243" y="48"/>
                  </a:lnTo>
                  <a:lnTo>
                    <a:pt x="243" y="62"/>
                  </a:lnTo>
                  <a:lnTo>
                    <a:pt x="255" y="62"/>
                  </a:lnTo>
                  <a:lnTo>
                    <a:pt x="255" y="48"/>
                  </a:lnTo>
                  <a:lnTo>
                    <a:pt x="262" y="48"/>
                  </a:lnTo>
                  <a:lnTo>
                    <a:pt x="262" y="39"/>
                  </a:lnTo>
                  <a:moveTo>
                    <a:pt x="266" y="1664"/>
                  </a:moveTo>
                  <a:lnTo>
                    <a:pt x="266" y="1628"/>
                  </a:lnTo>
                  <a:lnTo>
                    <a:pt x="264" y="1625"/>
                  </a:lnTo>
                  <a:lnTo>
                    <a:pt x="261" y="1622"/>
                  </a:lnTo>
                  <a:lnTo>
                    <a:pt x="258" y="1619"/>
                  </a:lnTo>
                  <a:lnTo>
                    <a:pt x="255" y="1618"/>
                  </a:lnTo>
                  <a:lnTo>
                    <a:pt x="243" y="1618"/>
                  </a:lnTo>
                  <a:lnTo>
                    <a:pt x="239" y="1620"/>
                  </a:lnTo>
                  <a:lnTo>
                    <a:pt x="236" y="1625"/>
                  </a:lnTo>
                  <a:lnTo>
                    <a:pt x="236" y="1603"/>
                  </a:lnTo>
                  <a:lnTo>
                    <a:pt x="224" y="1603"/>
                  </a:lnTo>
                  <a:lnTo>
                    <a:pt x="224" y="1664"/>
                  </a:lnTo>
                  <a:lnTo>
                    <a:pt x="236" y="1664"/>
                  </a:lnTo>
                  <a:lnTo>
                    <a:pt x="236" y="1635"/>
                  </a:lnTo>
                  <a:lnTo>
                    <a:pt x="237" y="1633"/>
                  </a:lnTo>
                  <a:lnTo>
                    <a:pt x="240" y="1629"/>
                  </a:lnTo>
                  <a:lnTo>
                    <a:pt x="243" y="1628"/>
                  </a:lnTo>
                  <a:lnTo>
                    <a:pt x="248" y="1628"/>
                  </a:lnTo>
                  <a:lnTo>
                    <a:pt x="250" y="1628"/>
                  </a:lnTo>
                  <a:lnTo>
                    <a:pt x="253" y="1631"/>
                  </a:lnTo>
                  <a:lnTo>
                    <a:pt x="253" y="1633"/>
                  </a:lnTo>
                  <a:lnTo>
                    <a:pt x="254" y="1664"/>
                  </a:lnTo>
                  <a:lnTo>
                    <a:pt x="266" y="1664"/>
                  </a:lnTo>
                  <a:moveTo>
                    <a:pt x="285" y="863"/>
                  </a:moveTo>
                  <a:lnTo>
                    <a:pt x="285" y="826"/>
                  </a:lnTo>
                  <a:lnTo>
                    <a:pt x="284" y="823"/>
                  </a:lnTo>
                  <a:lnTo>
                    <a:pt x="281" y="820"/>
                  </a:lnTo>
                  <a:lnTo>
                    <a:pt x="278" y="818"/>
                  </a:lnTo>
                  <a:lnTo>
                    <a:pt x="274" y="816"/>
                  </a:lnTo>
                  <a:lnTo>
                    <a:pt x="263" y="816"/>
                  </a:lnTo>
                  <a:lnTo>
                    <a:pt x="258" y="819"/>
                  </a:lnTo>
                  <a:lnTo>
                    <a:pt x="256" y="823"/>
                  </a:lnTo>
                  <a:lnTo>
                    <a:pt x="255" y="823"/>
                  </a:lnTo>
                  <a:lnTo>
                    <a:pt x="255" y="802"/>
                  </a:lnTo>
                  <a:lnTo>
                    <a:pt x="243" y="802"/>
                  </a:lnTo>
                  <a:lnTo>
                    <a:pt x="243" y="863"/>
                  </a:lnTo>
                  <a:lnTo>
                    <a:pt x="255" y="863"/>
                  </a:lnTo>
                  <a:lnTo>
                    <a:pt x="255" y="834"/>
                  </a:lnTo>
                  <a:lnTo>
                    <a:pt x="256" y="831"/>
                  </a:lnTo>
                  <a:lnTo>
                    <a:pt x="260" y="827"/>
                  </a:lnTo>
                  <a:lnTo>
                    <a:pt x="262" y="826"/>
                  </a:lnTo>
                  <a:lnTo>
                    <a:pt x="268" y="826"/>
                  </a:lnTo>
                  <a:lnTo>
                    <a:pt x="270" y="827"/>
                  </a:lnTo>
                  <a:lnTo>
                    <a:pt x="271" y="828"/>
                  </a:lnTo>
                  <a:lnTo>
                    <a:pt x="272" y="830"/>
                  </a:lnTo>
                  <a:lnTo>
                    <a:pt x="273" y="831"/>
                  </a:lnTo>
                  <a:lnTo>
                    <a:pt x="273" y="863"/>
                  </a:lnTo>
                  <a:lnTo>
                    <a:pt x="285" y="863"/>
                  </a:lnTo>
                  <a:moveTo>
                    <a:pt x="313" y="62"/>
                  </a:moveTo>
                  <a:lnTo>
                    <a:pt x="313" y="25"/>
                  </a:lnTo>
                  <a:lnTo>
                    <a:pt x="312" y="22"/>
                  </a:lnTo>
                  <a:lnTo>
                    <a:pt x="306" y="16"/>
                  </a:lnTo>
                  <a:lnTo>
                    <a:pt x="302" y="15"/>
                  </a:lnTo>
                  <a:lnTo>
                    <a:pt x="291" y="15"/>
                  </a:lnTo>
                  <a:lnTo>
                    <a:pt x="286" y="17"/>
                  </a:lnTo>
                  <a:lnTo>
                    <a:pt x="283" y="22"/>
                  </a:lnTo>
                  <a:lnTo>
                    <a:pt x="283" y="0"/>
                  </a:lnTo>
                  <a:lnTo>
                    <a:pt x="271" y="0"/>
                  </a:lnTo>
                  <a:lnTo>
                    <a:pt x="271" y="62"/>
                  </a:lnTo>
                  <a:lnTo>
                    <a:pt x="283" y="62"/>
                  </a:lnTo>
                  <a:lnTo>
                    <a:pt x="283" y="32"/>
                  </a:lnTo>
                  <a:lnTo>
                    <a:pt x="284" y="30"/>
                  </a:lnTo>
                  <a:lnTo>
                    <a:pt x="288" y="26"/>
                  </a:lnTo>
                  <a:lnTo>
                    <a:pt x="290" y="25"/>
                  </a:lnTo>
                  <a:lnTo>
                    <a:pt x="296" y="25"/>
                  </a:lnTo>
                  <a:lnTo>
                    <a:pt x="298" y="26"/>
                  </a:lnTo>
                  <a:lnTo>
                    <a:pt x="299" y="27"/>
                  </a:lnTo>
                  <a:lnTo>
                    <a:pt x="300" y="28"/>
                  </a:lnTo>
                  <a:lnTo>
                    <a:pt x="301" y="30"/>
                  </a:lnTo>
                  <a:lnTo>
                    <a:pt x="301" y="62"/>
                  </a:lnTo>
                  <a:lnTo>
                    <a:pt x="313" y="62"/>
                  </a:lnTo>
                  <a:moveTo>
                    <a:pt x="318" y="1662"/>
                  </a:moveTo>
                  <a:lnTo>
                    <a:pt x="317" y="1662"/>
                  </a:lnTo>
                  <a:lnTo>
                    <a:pt x="317" y="1661"/>
                  </a:lnTo>
                  <a:lnTo>
                    <a:pt x="316" y="1660"/>
                  </a:lnTo>
                  <a:lnTo>
                    <a:pt x="316" y="1659"/>
                  </a:lnTo>
                  <a:lnTo>
                    <a:pt x="316" y="1657"/>
                  </a:lnTo>
                  <a:lnTo>
                    <a:pt x="316" y="1642"/>
                  </a:lnTo>
                  <a:lnTo>
                    <a:pt x="316" y="1627"/>
                  </a:lnTo>
                  <a:lnTo>
                    <a:pt x="316" y="1626"/>
                  </a:lnTo>
                  <a:lnTo>
                    <a:pt x="314" y="1623"/>
                  </a:lnTo>
                  <a:lnTo>
                    <a:pt x="310" y="1621"/>
                  </a:lnTo>
                  <a:lnTo>
                    <a:pt x="307" y="1619"/>
                  </a:lnTo>
                  <a:lnTo>
                    <a:pt x="302" y="1618"/>
                  </a:lnTo>
                  <a:lnTo>
                    <a:pt x="289" y="1618"/>
                  </a:lnTo>
                  <a:lnTo>
                    <a:pt x="284" y="1619"/>
                  </a:lnTo>
                  <a:lnTo>
                    <a:pt x="278" y="1624"/>
                  </a:lnTo>
                  <a:lnTo>
                    <a:pt x="276" y="1628"/>
                  </a:lnTo>
                  <a:lnTo>
                    <a:pt x="275" y="1633"/>
                  </a:lnTo>
                  <a:lnTo>
                    <a:pt x="287" y="1633"/>
                  </a:lnTo>
                  <a:lnTo>
                    <a:pt x="287" y="1631"/>
                  </a:lnTo>
                  <a:lnTo>
                    <a:pt x="288" y="1630"/>
                  </a:lnTo>
                  <a:lnTo>
                    <a:pt x="291" y="1628"/>
                  </a:lnTo>
                  <a:lnTo>
                    <a:pt x="293" y="1627"/>
                  </a:lnTo>
                  <a:lnTo>
                    <a:pt x="298" y="1627"/>
                  </a:lnTo>
                  <a:lnTo>
                    <a:pt x="300" y="1628"/>
                  </a:lnTo>
                  <a:lnTo>
                    <a:pt x="303" y="1629"/>
                  </a:lnTo>
                  <a:lnTo>
                    <a:pt x="304" y="1631"/>
                  </a:lnTo>
                  <a:lnTo>
                    <a:pt x="304" y="1642"/>
                  </a:lnTo>
                  <a:lnTo>
                    <a:pt x="304" y="1650"/>
                  </a:lnTo>
                  <a:lnTo>
                    <a:pt x="302" y="1653"/>
                  </a:lnTo>
                  <a:lnTo>
                    <a:pt x="298" y="1656"/>
                  </a:lnTo>
                  <a:lnTo>
                    <a:pt x="295" y="1657"/>
                  </a:lnTo>
                  <a:lnTo>
                    <a:pt x="290" y="1657"/>
                  </a:lnTo>
                  <a:lnTo>
                    <a:pt x="289" y="1656"/>
                  </a:lnTo>
                  <a:lnTo>
                    <a:pt x="287" y="1654"/>
                  </a:lnTo>
                  <a:lnTo>
                    <a:pt x="286" y="1653"/>
                  </a:lnTo>
                  <a:lnTo>
                    <a:pt x="286" y="1649"/>
                  </a:lnTo>
                  <a:lnTo>
                    <a:pt x="287" y="1648"/>
                  </a:lnTo>
                  <a:lnTo>
                    <a:pt x="288" y="1647"/>
                  </a:lnTo>
                  <a:lnTo>
                    <a:pt x="289" y="1646"/>
                  </a:lnTo>
                  <a:lnTo>
                    <a:pt x="291" y="1645"/>
                  </a:lnTo>
                  <a:lnTo>
                    <a:pt x="295" y="1645"/>
                  </a:lnTo>
                  <a:lnTo>
                    <a:pt x="299" y="1644"/>
                  </a:lnTo>
                  <a:lnTo>
                    <a:pt x="302" y="1643"/>
                  </a:lnTo>
                  <a:lnTo>
                    <a:pt x="304" y="1642"/>
                  </a:lnTo>
                  <a:lnTo>
                    <a:pt x="304" y="1631"/>
                  </a:lnTo>
                  <a:lnTo>
                    <a:pt x="304" y="1633"/>
                  </a:lnTo>
                  <a:lnTo>
                    <a:pt x="303" y="1634"/>
                  </a:lnTo>
                  <a:lnTo>
                    <a:pt x="303" y="1635"/>
                  </a:lnTo>
                  <a:lnTo>
                    <a:pt x="302" y="1635"/>
                  </a:lnTo>
                  <a:lnTo>
                    <a:pt x="301" y="1636"/>
                  </a:lnTo>
                  <a:lnTo>
                    <a:pt x="288" y="1638"/>
                  </a:lnTo>
                  <a:lnTo>
                    <a:pt x="283" y="1638"/>
                  </a:lnTo>
                  <a:lnTo>
                    <a:pt x="280" y="1640"/>
                  </a:lnTo>
                  <a:lnTo>
                    <a:pt x="277" y="1642"/>
                  </a:lnTo>
                  <a:lnTo>
                    <a:pt x="275" y="1645"/>
                  </a:lnTo>
                  <a:lnTo>
                    <a:pt x="274" y="1648"/>
                  </a:lnTo>
                  <a:lnTo>
                    <a:pt x="274" y="1656"/>
                  </a:lnTo>
                  <a:lnTo>
                    <a:pt x="275" y="1659"/>
                  </a:lnTo>
                  <a:lnTo>
                    <a:pt x="280" y="1664"/>
                  </a:lnTo>
                  <a:lnTo>
                    <a:pt x="284" y="1665"/>
                  </a:lnTo>
                  <a:lnTo>
                    <a:pt x="295" y="1665"/>
                  </a:lnTo>
                  <a:lnTo>
                    <a:pt x="300" y="1663"/>
                  </a:lnTo>
                  <a:lnTo>
                    <a:pt x="304" y="1659"/>
                  </a:lnTo>
                  <a:lnTo>
                    <a:pt x="304" y="1660"/>
                  </a:lnTo>
                  <a:lnTo>
                    <a:pt x="304" y="1661"/>
                  </a:lnTo>
                  <a:lnTo>
                    <a:pt x="305" y="1662"/>
                  </a:lnTo>
                  <a:lnTo>
                    <a:pt x="305" y="1664"/>
                  </a:lnTo>
                  <a:lnTo>
                    <a:pt x="318" y="1664"/>
                  </a:lnTo>
                  <a:lnTo>
                    <a:pt x="318" y="1662"/>
                  </a:lnTo>
                  <a:moveTo>
                    <a:pt x="338" y="861"/>
                  </a:moveTo>
                  <a:lnTo>
                    <a:pt x="337" y="861"/>
                  </a:lnTo>
                  <a:lnTo>
                    <a:pt x="336" y="860"/>
                  </a:lnTo>
                  <a:lnTo>
                    <a:pt x="335" y="859"/>
                  </a:lnTo>
                  <a:lnTo>
                    <a:pt x="335" y="857"/>
                  </a:lnTo>
                  <a:lnTo>
                    <a:pt x="335" y="856"/>
                  </a:lnTo>
                  <a:lnTo>
                    <a:pt x="335" y="855"/>
                  </a:lnTo>
                  <a:lnTo>
                    <a:pt x="335" y="841"/>
                  </a:lnTo>
                  <a:lnTo>
                    <a:pt x="335" y="826"/>
                  </a:lnTo>
                  <a:lnTo>
                    <a:pt x="335" y="825"/>
                  </a:lnTo>
                  <a:lnTo>
                    <a:pt x="333" y="822"/>
                  </a:lnTo>
                  <a:lnTo>
                    <a:pt x="326" y="817"/>
                  </a:lnTo>
                  <a:lnTo>
                    <a:pt x="322" y="816"/>
                  </a:lnTo>
                  <a:lnTo>
                    <a:pt x="309" y="816"/>
                  </a:lnTo>
                  <a:lnTo>
                    <a:pt x="304" y="818"/>
                  </a:lnTo>
                  <a:lnTo>
                    <a:pt x="300" y="820"/>
                  </a:lnTo>
                  <a:lnTo>
                    <a:pt x="297" y="823"/>
                  </a:lnTo>
                  <a:lnTo>
                    <a:pt x="295" y="827"/>
                  </a:lnTo>
                  <a:lnTo>
                    <a:pt x="295" y="832"/>
                  </a:lnTo>
                  <a:lnTo>
                    <a:pt x="306" y="832"/>
                  </a:lnTo>
                  <a:lnTo>
                    <a:pt x="307" y="830"/>
                  </a:lnTo>
                  <a:lnTo>
                    <a:pt x="308" y="828"/>
                  </a:lnTo>
                  <a:lnTo>
                    <a:pt x="310" y="826"/>
                  </a:lnTo>
                  <a:lnTo>
                    <a:pt x="312" y="826"/>
                  </a:lnTo>
                  <a:lnTo>
                    <a:pt x="318" y="826"/>
                  </a:lnTo>
                  <a:lnTo>
                    <a:pt x="320" y="826"/>
                  </a:lnTo>
                  <a:lnTo>
                    <a:pt x="322" y="828"/>
                  </a:lnTo>
                  <a:lnTo>
                    <a:pt x="323" y="829"/>
                  </a:lnTo>
                  <a:lnTo>
                    <a:pt x="323" y="841"/>
                  </a:lnTo>
                  <a:lnTo>
                    <a:pt x="323" y="849"/>
                  </a:lnTo>
                  <a:lnTo>
                    <a:pt x="322" y="851"/>
                  </a:lnTo>
                  <a:lnTo>
                    <a:pt x="317" y="855"/>
                  </a:lnTo>
                  <a:lnTo>
                    <a:pt x="315" y="855"/>
                  </a:lnTo>
                  <a:lnTo>
                    <a:pt x="310" y="855"/>
                  </a:lnTo>
                  <a:lnTo>
                    <a:pt x="308" y="855"/>
                  </a:lnTo>
                  <a:lnTo>
                    <a:pt x="307" y="854"/>
                  </a:lnTo>
                  <a:lnTo>
                    <a:pt x="306" y="853"/>
                  </a:lnTo>
                  <a:lnTo>
                    <a:pt x="305" y="852"/>
                  </a:lnTo>
                  <a:lnTo>
                    <a:pt x="305" y="848"/>
                  </a:lnTo>
                  <a:lnTo>
                    <a:pt x="306" y="847"/>
                  </a:lnTo>
                  <a:lnTo>
                    <a:pt x="307" y="846"/>
                  </a:lnTo>
                  <a:lnTo>
                    <a:pt x="308" y="845"/>
                  </a:lnTo>
                  <a:lnTo>
                    <a:pt x="311" y="844"/>
                  </a:lnTo>
                  <a:lnTo>
                    <a:pt x="314" y="843"/>
                  </a:lnTo>
                  <a:lnTo>
                    <a:pt x="319" y="843"/>
                  </a:lnTo>
                  <a:lnTo>
                    <a:pt x="321" y="842"/>
                  </a:lnTo>
                  <a:lnTo>
                    <a:pt x="323" y="841"/>
                  </a:lnTo>
                  <a:lnTo>
                    <a:pt x="323" y="829"/>
                  </a:lnTo>
                  <a:lnTo>
                    <a:pt x="323" y="832"/>
                  </a:lnTo>
                  <a:lnTo>
                    <a:pt x="323" y="833"/>
                  </a:lnTo>
                  <a:lnTo>
                    <a:pt x="321" y="834"/>
                  </a:lnTo>
                  <a:lnTo>
                    <a:pt x="320" y="835"/>
                  </a:lnTo>
                  <a:lnTo>
                    <a:pt x="319" y="835"/>
                  </a:lnTo>
                  <a:lnTo>
                    <a:pt x="302" y="837"/>
                  </a:lnTo>
                  <a:lnTo>
                    <a:pt x="299" y="839"/>
                  </a:lnTo>
                  <a:lnTo>
                    <a:pt x="294" y="844"/>
                  </a:lnTo>
                  <a:lnTo>
                    <a:pt x="293" y="847"/>
                  </a:lnTo>
                  <a:lnTo>
                    <a:pt x="293" y="855"/>
                  </a:lnTo>
                  <a:lnTo>
                    <a:pt x="294" y="858"/>
                  </a:lnTo>
                  <a:lnTo>
                    <a:pt x="297" y="860"/>
                  </a:lnTo>
                  <a:lnTo>
                    <a:pt x="300" y="863"/>
                  </a:lnTo>
                  <a:lnTo>
                    <a:pt x="303" y="864"/>
                  </a:lnTo>
                  <a:lnTo>
                    <a:pt x="314" y="864"/>
                  </a:lnTo>
                  <a:lnTo>
                    <a:pt x="319" y="862"/>
                  </a:lnTo>
                  <a:lnTo>
                    <a:pt x="323" y="857"/>
                  </a:lnTo>
                  <a:lnTo>
                    <a:pt x="323" y="859"/>
                  </a:lnTo>
                  <a:lnTo>
                    <a:pt x="324" y="860"/>
                  </a:lnTo>
                  <a:lnTo>
                    <a:pt x="324" y="861"/>
                  </a:lnTo>
                  <a:lnTo>
                    <a:pt x="324" y="863"/>
                  </a:lnTo>
                  <a:lnTo>
                    <a:pt x="338" y="863"/>
                  </a:lnTo>
                  <a:lnTo>
                    <a:pt x="338" y="861"/>
                  </a:lnTo>
                  <a:moveTo>
                    <a:pt x="365" y="60"/>
                  </a:moveTo>
                  <a:lnTo>
                    <a:pt x="365" y="59"/>
                  </a:lnTo>
                  <a:lnTo>
                    <a:pt x="364" y="59"/>
                  </a:lnTo>
                  <a:lnTo>
                    <a:pt x="363" y="57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3" y="40"/>
                  </a:lnTo>
                  <a:lnTo>
                    <a:pt x="363" y="24"/>
                  </a:lnTo>
                  <a:lnTo>
                    <a:pt x="361" y="21"/>
                  </a:lnTo>
                  <a:lnTo>
                    <a:pt x="358" y="18"/>
                  </a:lnTo>
                  <a:lnTo>
                    <a:pt x="354" y="16"/>
                  </a:lnTo>
                  <a:lnTo>
                    <a:pt x="350" y="15"/>
                  </a:lnTo>
                  <a:lnTo>
                    <a:pt x="337" y="15"/>
                  </a:lnTo>
                  <a:lnTo>
                    <a:pt x="332" y="16"/>
                  </a:lnTo>
                  <a:lnTo>
                    <a:pt x="325" y="21"/>
                  </a:lnTo>
                  <a:lnTo>
                    <a:pt x="323" y="25"/>
                  </a:lnTo>
                  <a:lnTo>
                    <a:pt x="323" y="31"/>
                  </a:lnTo>
                  <a:lnTo>
                    <a:pt x="334" y="31"/>
                  </a:lnTo>
                  <a:lnTo>
                    <a:pt x="335" y="29"/>
                  </a:lnTo>
                  <a:lnTo>
                    <a:pt x="336" y="27"/>
                  </a:lnTo>
                  <a:lnTo>
                    <a:pt x="338" y="25"/>
                  </a:lnTo>
                  <a:lnTo>
                    <a:pt x="340" y="24"/>
                  </a:lnTo>
                  <a:lnTo>
                    <a:pt x="346" y="24"/>
                  </a:lnTo>
                  <a:lnTo>
                    <a:pt x="348" y="25"/>
                  </a:lnTo>
                  <a:lnTo>
                    <a:pt x="350" y="27"/>
                  </a:lnTo>
                  <a:lnTo>
                    <a:pt x="351" y="28"/>
                  </a:lnTo>
                  <a:lnTo>
                    <a:pt x="351" y="40"/>
                  </a:lnTo>
                  <a:lnTo>
                    <a:pt x="351" y="48"/>
                  </a:lnTo>
                  <a:lnTo>
                    <a:pt x="350" y="50"/>
                  </a:lnTo>
                  <a:lnTo>
                    <a:pt x="345" y="53"/>
                  </a:lnTo>
                  <a:lnTo>
                    <a:pt x="342" y="54"/>
                  </a:lnTo>
                  <a:lnTo>
                    <a:pt x="338" y="54"/>
                  </a:lnTo>
                  <a:lnTo>
                    <a:pt x="336" y="54"/>
                  </a:lnTo>
                  <a:lnTo>
                    <a:pt x="334" y="52"/>
                  </a:lnTo>
                  <a:lnTo>
                    <a:pt x="333" y="50"/>
                  </a:lnTo>
                  <a:lnTo>
                    <a:pt x="333" y="47"/>
                  </a:lnTo>
                  <a:lnTo>
                    <a:pt x="334" y="46"/>
                  </a:lnTo>
                  <a:lnTo>
                    <a:pt x="336" y="43"/>
                  </a:lnTo>
                  <a:lnTo>
                    <a:pt x="339" y="42"/>
                  </a:lnTo>
                  <a:lnTo>
                    <a:pt x="342" y="42"/>
                  </a:lnTo>
                  <a:lnTo>
                    <a:pt x="346" y="41"/>
                  </a:lnTo>
                  <a:lnTo>
                    <a:pt x="349" y="41"/>
                  </a:lnTo>
                  <a:lnTo>
                    <a:pt x="351" y="40"/>
                  </a:lnTo>
                  <a:lnTo>
                    <a:pt x="351" y="28"/>
                  </a:lnTo>
                  <a:lnTo>
                    <a:pt x="351" y="31"/>
                  </a:lnTo>
                  <a:lnTo>
                    <a:pt x="351" y="32"/>
                  </a:lnTo>
                  <a:lnTo>
                    <a:pt x="349" y="33"/>
                  </a:lnTo>
                  <a:lnTo>
                    <a:pt x="348" y="33"/>
                  </a:lnTo>
                  <a:lnTo>
                    <a:pt x="335" y="35"/>
                  </a:lnTo>
                  <a:lnTo>
                    <a:pt x="330" y="36"/>
                  </a:lnTo>
                  <a:lnTo>
                    <a:pt x="327" y="37"/>
                  </a:lnTo>
                  <a:lnTo>
                    <a:pt x="325" y="40"/>
                  </a:lnTo>
                  <a:lnTo>
                    <a:pt x="322" y="42"/>
                  </a:lnTo>
                  <a:lnTo>
                    <a:pt x="321" y="45"/>
                  </a:lnTo>
                  <a:lnTo>
                    <a:pt x="321" y="54"/>
                  </a:lnTo>
                  <a:lnTo>
                    <a:pt x="322" y="57"/>
                  </a:lnTo>
                  <a:lnTo>
                    <a:pt x="325" y="59"/>
                  </a:lnTo>
                  <a:lnTo>
                    <a:pt x="328" y="62"/>
                  </a:lnTo>
                  <a:lnTo>
                    <a:pt x="331" y="63"/>
                  </a:lnTo>
                  <a:lnTo>
                    <a:pt x="342" y="63"/>
                  </a:lnTo>
                  <a:lnTo>
                    <a:pt x="347" y="61"/>
                  </a:lnTo>
                  <a:lnTo>
                    <a:pt x="351" y="56"/>
                  </a:lnTo>
                  <a:lnTo>
                    <a:pt x="351" y="58"/>
                  </a:lnTo>
                  <a:lnTo>
                    <a:pt x="352" y="60"/>
                  </a:lnTo>
                  <a:lnTo>
                    <a:pt x="352" y="62"/>
                  </a:lnTo>
                  <a:lnTo>
                    <a:pt x="365" y="62"/>
                  </a:lnTo>
                  <a:lnTo>
                    <a:pt x="365" y="60"/>
                  </a:lnTo>
                  <a:moveTo>
                    <a:pt x="698" y="2926"/>
                  </a:moveTo>
                  <a:lnTo>
                    <a:pt x="688" y="2926"/>
                  </a:lnTo>
                  <a:lnTo>
                    <a:pt x="687" y="2929"/>
                  </a:lnTo>
                  <a:lnTo>
                    <a:pt x="686" y="2932"/>
                  </a:lnTo>
                  <a:lnTo>
                    <a:pt x="683" y="2934"/>
                  </a:lnTo>
                  <a:lnTo>
                    <a:pt x="681" y="2936"/>
                  </a:lnTo>
                  <a:lnTo>
                    <a:pt x="677" y="2937"/>
                  </a:lnTo>
                  <a:lnTo>
                    <a:pt x="671" y="2937"/>
                  </a:lnTo>
                  <a:lnTo>
                    <a:pt x="671" y="2945"/>
                  </a:lnTo>
                  <a:lnTo>
                    <a:pt x="685" y="2945"/>
                  </a:lnTo>
                  <a:lnTo>
                    <a:pt x="685" y="2986"/>
                  </a:lnTo>
                  <a:lnTo>
                    <a:pt x="698" y="2986"/>
                  </a:lnTo>
                  <a:lnTo>
                    <a:pt x="698" y="2926"/>
                  </a:lnTo>
                  <a:moveTo>
                    <a:pt x="751" y="267"/>
                  </a:moveTo>
                  <a:lnTo>
                    <a:pt x="744" y="267"/>
                  </a:lnTo>
                  <a:lnTo>
                    <a:pt x="744" y="241"/>
                  </a:lnTo>
                  <a:lnTo>
                    <a:pt x="744" y="229"/>
                  </a:lnTo>
                  <a:lnTo>
                    <a:pt x="732" y="229"/>
                  </a:lnTo>
                  <a:lnTo>
                    <a:pt x="732" y="241"/>
                  </a:lnTo>
                  <a:lnTo>
                    <a:pt x="732" y="251"/>
                  </a:lnTo>
                  <a:lnTo>
                    <a:pt x="732" y="267"/>
                  </a:lnTo>
                  <a:lnTo>
                    <a:pt x="716" y="267"/>
                  </a:lnTo>
                  <a:lnTo>
                    <a:pt x="732" y="241"/>
                  </a:lnTo>
                  <a:lnTo>
                    <a:pt x="732" y="229"/>
                  </a:lnTo>
                  <a:lnTo>
                    <a:pt x="730" y="229"/>
                  </a:lnTo>
                  <a:lnTo>
                    <a:pt x="707" y="266"/>
                  </a:lnTo>
                  <a:lnTo>
                    <a:pt x="707" y="276"/>
                  </a:lnTo>
                  <a:lnTo>
                    <a:pt x="732" y="276"/>
                  </a:lnTo>
                  <a:lnTo>
                    <a:pt x="732" y="290"/>
                  </a:lnTo>
                  <a:lnTo>
                    <a:pt x="744" y="290"/>
                  </a:lnTo>
                  <a:lnTo>
                    <a:pt x="744" y="276"/>
                  </a:lnTo>
                  <a:lnTo>
                    <a:pt x="751" y="276"/>
                  </a:lnTo>
                  <a:lnTo>
                    <a:pt x="751" y="267"/>
                  </a:lnTo>
                  <a:moveTo>
                    <a:pt x="760" y="2973"/>
                  </a:moveTo>
                  <a:lnTo>
                    <a:pt x="760" y="2960"/>
                  </a:lnTo>
                  <a:lnTo>
                    <a:pt x="758" y="2956"/>
                  </a:lnTo>
                  <a:lnTo>
                    <a:pt x="752" y="2950"/>
                  </a:lnTo>
                  <a:lnTo>
                    <a:pt x="750" y="2949"/>
                  </a:lnTo>
                  <a:lnTo>
                    <a:pt x="746" y="2947"/>
                  </a:lnTo>
                  <a:lnTo>
                    <a:pt x="737" y="2947"/>
                  </a:lnTo>
                  <a:lnTo>
                    <a:pt x="733" y="2948"/>
                  </a:lnTo>
                  <a:lnTo>
                    <a:pt x="730" y="2950"/>
                  </a:lnTo>
                  <a:lnTo>
                    <a:pt x="732" y="2937"/>
                  </a:lnTo>
                  <a:lnTo>
                    <a:pt x="757" y="2937"/>
                  </a:lnTo>
                  <a:lnTo>
                    <a:pt x="757" y="2927"/>
                  </a:lnTo>
                  <a:lnTo>
                    <a:pt x="723" y="2927"/>
                  </a:lnTo>
                  <a:lnTo>
                    <a:pt x="719" y="2960"/>
                  </a:lnTo>
                  <a:lnTo>
                    <a:pt x="730" y="2961"/>
                  </a:lnTo>
                  <a:lnTo>
                    <a:pt x="732" y="2958"/>
                  </a:lnTo>
                  <a:lnTo>
                    <a:pt x="734" y="2956"/>
                  </a:lnTo>
                  <a:lnTo>
                    <a:pt x="741" y="2956"/>
                  </a:lnTo>
                  <a:lnTo>
                    <a:pt x="743" y="2957"/>
                  </a:lnTo>
                  <a:lnTo>
                    <a:pt x="745" y="2959"/>
                  </a:lnTo>
                  <a:lnTo>
                    <a:pt x="746" y="2962"/>
                  </a:lnTo>
                  <a:lnTo>
                    <a:pt x="747" y="2964"/>
                  </a:lnTo>
                  <a:lnTo>
                    <a:pt x="747" y="2971"/>
                  </a:lnTo>
                  <a:lnTo>
                    <a:pt x="746" y="2973"/>
                  </a:lnTo>
                  <a:lnTo>
                    <a:pt x="743" y="2978"/>
                  </a:lnTo>
                  <a:lnTo>
                    <a:pt x="741" y="2979"/>
                  </a:lnTo>
                  <a:lnTo>
                    <a:pt x="733" y="2979"/>
                  </a:lnTo>
                  <a:lnTo>
                    <a:pt x="730" y="2976"/>
                  </a:lnTo>
                  <a:lnTo>
                    <a:pt x="729" y="2970"/>
                  </a:lnTo>
                  <a:lnTo>
                    <a:pt x="717" y="2970"/>
                  </a:lnTo>
                  <a:lnTo>
                    <a:pt x="717" y="2976"/>
                  </a:lnTo>
                  <a:lnTo>
                    <a:pt x="719" y="2980"/>
                  </a:lnTo>
                  <a:lnTo>
                    <a:pt x="723" y="2983"/>
                  </a:lnTo>
                  <a:lnTo>
                    <a:pt x="727" y="2986"/>
                  </a:lnTo>
                  <a:lnTo>
                    <a:pt x="732" y="2988"/>
                  </a:lnTo>
                  <a:lnTo>
                    <a:pt x="745" y="2988"/>
                  </a:lnTo>
                  <a:lnTo>
                    <a:pt x="750" y="2986"/>
                  </a:lnTo>
                  <a:lnTo>
                    <a:pt x="757" y="2979"/>
                  </a:lnTo>
                  <a:lnTo>
                    <a:pt x="758" y="2978"/>
                  </a:lnTo>
                  <a:lnTo>
                    <a:pt x="760" y="2973"/>
                  </a:lnTo>
                  <a:moveTo>
                    <a:pt x="773" y="277"/>
                  </a:moveTo>
                  <a:lnTo>
                    <a:pt x="760" y="277"/>
                  </a:lnTo>
                  <a:lnTo>
                    <a:pt x="760" y="290"/>
                  </a:lnTo>
                  <a:lnTo>
                    <a:pt x="767" y="290"/>
                  </a:lnTo>
                  <a:lnTo>
                    <a:pt x="767" y="295"/>
                  </a:lnTo>
                  <a:lnTo>
                    <a:pt x="764" y="298"/>
                  </a:lnTo>
                  <a:lnTo>
                    <a:pt x="760" y="300"/>
                  </a:lnTo>
                  <a:lnTo>
                    <a:pt x="760" y="304"/>
                  </a:lnTo>
                  <a:lnTo>
                    <a:pt x="769" y="302"/>
                  </a:lnTo>
                  <a:lnTo>
                    <a:pt x="773" y="297"/>
                  </a:lnTo>
                  <a:lnTo>
                    <a:pt x="773" y="277"/>
                  </a:lnTo>
                  <a:moveTo>
                    <a:pt x="783" y="2974"/>
                  </a:moveTo>
                  <a:lnTo>
                    <a:pt x="770" y="2974"/>
                  </a:lnTo>
                  <a:lnTo>
                    <a:pt x="770" y="2986"/>
                  </a:lnTo>
                  <a:lnTo>
                    <a:pt x="777" y="2986"/>
                  </a:lnTo>
                  <a:lnTo>
                    <a:pt x="777" y="2992"/>
                  </a:lnTo>
                  <a:lnTo>
                    <a:pt x="774" y="2995"/>
                  </a:lnTo>
                  <a:lnTo>
                    <a:pt x="770" y="2996"/>
                  </a:lnTo>
                  <a:lnTo>
                    <a:pt x="770" y="3001"/>
                  </a:lnTo>
                  <a:lnTo>
                    <a:pt x="778" y="2999"/>
                  </a:lnTo>
                  <a:lnTo>
                    <a:pt x="783" y="2994"/>
                  </a:lnTo>
                  <a:lnTo>
                    <a:pt x="783" y="2974"/>
                  </a:lnTo>
                  <a:moveTo>
                    <a:pt x="825" y="271"/>
                  </a:moveTo>
                  <a:lnTo>
                    <a:pt x="825" y="250"/>
                  </a:lnTo>
                  <a:lnTo>
                    <a:pt x="823" y="242"/>
                  </a:lnTo>
                  <a:lnTo>
                    <a:pt x="821" y="239"/>
                  </a:lnTo>
                  <a:lnTo>
                    <a:pt x="816" y="232"/>
                  </a:lnTo>
                  <a:lnTo>
                    <a:pt x="812" y="230"/>
                  </a:lnTo>
                  <a:lnTo>
                    <a:pt x="812" y="252"/>
                  </a:lnTo>
                  <a:lnTo>
                    <a:pt x="812" y="268"/>
                  </a:lnTo>
                  <a:lnTo>
                    <a:pt x="812" y="274"/>
                  </a:lnTo>
                  <a:lnTo>
                    <a:pt x="811" y="277"/>
                  </a:lnTo>
                  <a:lnTo>
                    <a:pt x="809" y="280"/>
                  </a:lnTo>
                  <a:lnTo>
                    <a:pt x="807" y="282"/>
                  </a:lnTo>
                  <a:lnTo>
                    <a:pt x="800" y="282"/>
                  </a:lnTo>
                  <a:lnTo>
                    <a:pt x="798" y="280"/>
                  </a:lnTo>
                  <a:lnTo>
                    <a:pt x="795" y="274"/>
                  </a:lnTo>
                  <a:lnTo>
                    <a:pt x="795" y="268"/>
                  </a:lnTo>
                  <a:lnTo>
                    <a:pt x="795" y="252"/>
                  </a:lnTo>
                  <a:lnTo>
                    <a:pt x="795" y="247"/>
                  </a:lnTo>
                  <a:lnTo>
                    <a:pt x="797" y="244"/>
                  </a:lnTo>
                  <a:lnTo>
                    <a:pt x="798" y="240"/>
                  </a:lnTo>
                  <a:lnTo>
                    <a:pt x="800" y="239"/>
                  </a:lnTo>
                  <a:lnTo>
                    <a:pt x="807" y="239"/>
                  </a:lnTo>
                  <a:lnTo>
                    <a:pt x="809" y="240"/>
                  </a:lnTo>
                  <a:lnTo>
                    <a:pt x="812" y="247"/>
                  </a:lnTo>
                  <a:lnTo>
                    <a:pt x="812" y="252"/>
                  </a:lnTo>
                  <a:lnTo>
                    <a:pt x="812" y="230"/>
                  </a:lnTo>
                  <a:lnTo>
                    <a:pt x="811" y="229"/>
                  </a:lnTo>
                  <a:lnTo>
                    <a:pt x="796" y="229"/>
                  </a:lnTo>
                  <a:lnTo>
                    <a:pt x="791" y="232"/>
                  </a:lnTo>
                  <a:lnTo>
                    <a:pt x="787" y="237"/>
                  </a:lnTo>
                  <a:lnTo>
                    <a:pt x="784" y="242"/>
                  </a:lnTo>
                  <a:lnTo>
                    <a:pt x="782" y="250"/>
                  </a:lnTo>
                  <a:lnTo>
                    <a:pt x="782" y="271"/>
                  </a:lnTo>
                  <a:lnTo>
                    <a:pt x="784" y="279"/>
                  </a:lnTo>
                  <a:lnTo>
                    <a:pt x="787" y="284"/>
                  </a:lnTo>
                  <a:lnTo>
                    <a:pt x="791" y="289"/>
                  </a:lnTo>
                  <a:lnTo>
                    <a:pt x="796" y="291"/>
                  </a:lnTo>
                  <a:lnTo>
                    <a:pt x="811" y="291"/>
                  </a:lnTo>
                  <a:lnTo>
                    <a:pt x="816" y="289"/>
                  </a:lnTo>
                  <a:lnTo>
                    <a:pt x="820" y="284"/>
                  </a:lnTo>
                  <a:lnTo>
                    <a:pt x="821" y="282"/>
                  </a:lnTo>
                  <a:lnTo>
                    <a:pt x="823" y="279"/>
                  </a:lnTo>
                  <a:lnTo>
                    <a:pt x="825" y="271"/>
                  </a:lnTo>
                  <a:moveTo>
                    <a:pt x="835" y="2927"/>
                  </a:moveTo>
                  <a:lnTo>
                    <a:pt x="792" y="2927"/>
                  </a:lnTo>
                  <a:lnTo>
                    <a:pt x="792" y="2938"/>
                  </a:lnTo>
                  <a:lnTo>
                    <a:pt x="822" y="2938"/>
                  </a:lnTo>
                  <a:lnTo>
                    <a:pt x="813" y="2949"/>
                  </a:lnTo>
                  <a:lnTo>
                    <a:pt x="807" y="2960"/>
                  </a:lnTo>
                  <a:lnTo>
                    <a:pt x="802" y="2973"/>
                  </a:lnTo>
                  <a:lnTo>
                    <a:pt x="800" y="2986"/>
                  </a:lnTo>
                  <a:lnTo>
                    <a:pt x="813" y="2986"/>
                  </a:lnTo>
                  <a:lnTo>
                    <a:pt x="815" y="2973"/>
                  </a:lnTo>
                  <a:lnTo>
                    <a:pt x="819" y="2960"/>
                  </a:lnTo>
                  <a:lnTo>
                    <a:pt x="826" y="2948"/>
                  </a:lnTo>
                  <a:lnTo>
                    <a:pt x="835" y="2936"/>
                  </a:lnTo>
                  <a:lnTo>
                    <a:pt x="835" y="2927"/>
                  </a:lnTo>
                  <a:moveTo>
                    <a:pt x="874" y="279"/>
                  </a:moveTo>
                  <a:lnTo>
                    <a:pt x="847" y="279"/>
                  </a:lnTo>
                  <a:lnTo>
                    <a:pt x="848" y="278"/>
                  </a:lnTo>
                  <a:lnTo>
                    <a:pt x="849" y="277"/>
                  </a:lnTo>
                  <a:lnTo>
                    <a:pt x="853" y="273"/>
                  </a:lnTo>
                  <a:lnTo>
                    <a:pt x="857" y="271"/>
                  </a:lnTo>
                  <a:lnTo>
                    <a:pt x="861" y="268"/>
                  </a:lnTo>
                  <a:lnTo>
                    <a:pt x="866" y="265"/>
                  </a:lnTo>
                  <a:lnTo>
                    <a:pt x="870" y="261"/>
                  </a:lnTo>
                  <a:lnTo>
                    <a:pt x="872" y="258"/>
                  </a:lnTo>
                  <a:lnTo>
                    <a:pt x="873" y="255"/>
                  </a:lnTo>
                  <a:lnTo>
                    <a:pt x="874" y="252"/>
                  </a:lnTo>
                  <a:lnTo>
                    <a:pt x="874" y="243"/>
                  </a:lnTo>
                  <a:lnTo>
                    <a:pt x="873" y="239"/>
                  </a:lnTo>
                  <a:lnTo>
                    <a:pt x="872" y="238"/>
                  </a:lnTo>
                  <a:lnTo>
                    <a:pt x="868" y="235"/>
                  </a:lnTo>
                  <a:lnTo>
                    <a:pt x="864" y="231"/>
                  </a:lnTo>
                  <a:lnTo>
                    <a:pt x="859" y="229"/>
                  </a:lnTo>
                  <a:lnTo>
                    <a:pt x="847" y="229"/>
                  </a:lnTo>
                  <a:lnTo>
                    <a:pt x="842" y="231"/>
                  </a:lnTo>
                  <a:lnTo>
                    <a:pt x="834" y="238"/>
                  </a:lnTo>
                  <a:lnTo>
                    <a:pt x="833" y="244"/>
                  </a:lnTo>
                  <a:lnTo>
                    <a:pt x="833" y="251"/>
                  </a:lnTo>
                  <a:lnTo>
                    <a:pt x="844" y="251"/>
                  </a:lnTo>
                  <a:lnTo>
                    <a:pt x="844" y="247"/>
                  </a:lnTo>
                  <a:lnTo>
                    <a:pt x="845" y="244"/>
                  </a:lnTo>
                  <a:lnTo>
                    <a:pt x="847" y="242"/>
                  </a:lnTo>
                  <a:lnTo>
                    <a:pt x="848" y="240"/>
                  </a:lnTo>
                  <a:lnTo>
                    <a:pt x="850" y="239"/>
                  </a:lnTo>
                  <a:lnTo>
                    <a:pt x="856" y="239"/>
                  </a:lnTo>
                  <a:lnTo>
                    <a:pt x="858" y="240"/>
                  </a:lnTo>
                  <a:lnTo>
                    <a:pt x="861" y="244"/>
                  </a:lnTo>
                  <a:lnTo>
                    <a:pt x="862" y="246"/>
                  </a:lnTo>
                  <a:lnTo>
                    <a:pt x="862" y="251"/>
                  </a:lnTo>
                  <a:lnTo>
                    <a:pt x="861" y="253"/>
                  </a:lnTo>
                  <a:lnTo>
                    <a:pt x="860" y="255"/>
                  </a:lnTo>
                  <a:lnTo>
                    <a:pt x="858" y="257"/>
                  </a:lnTo>
                  <a:lnTo>
                    <a:pt x="854" y="260"/>
                  </a:lnTo>
                  <a:lnTo>
                    <a:pt x="842" y="269"/>
                  </a:lnTo>
                  <a:lnTo>
                    <a:pt x="838" y="273"/>
                  </a:lnTo>
                  <a:lnTo>
                    <a:pt x="835" y="277"/>
                  </a:lnTo>
                  <a:lnTo>
                    <a:pt x="833" y="280"/>
                  </a:lnTo>
                  <a:lnTo>
                    <a:pt x="832" y="284"/>
                  </a:lnTo>
                  <a:lnTo>
                    <a:pt x="832" y="290"/>
                  </a:lnTo>
                  <a:lnTo>
                    <a:pt x="874" y="290"/>
                  </a:lnTo>
                  <a:lnTo>
                    <a:pt x="874" y="279"/>
                  </a:lnTo>
                  <a:moveTo>
                    <a:pt x="884" y="2976"/>
                  </a:moveTo>
                  <a:lnTo>
                    <a:pt x="857" y="2976"/>
                  </a:lnTo>
                  <a:lnTo>
                    <a:pt x="858" y="2975"/>
                  </a:lnTo>
                  <a:lnTo>
                    <a:pt x="859" y="2973"/>
                  </a:lnTo>
                  <a:lnTo>
                    <a:pt x="861" y="2972"/>
                  </a:lnTo>
                  <a:lnTo>
                    <a:pt x="867" y="2968"/>
                  </a:lnTo>
                  <a:lnTo>
                    <a:pt x="876" y="2961"/>
                  </a:lnTo>
                  <a:lnTo>
                    <a:pt x="880" y="2958"/>
                  </a:lnTo>
                  <a:lnTo>
                    <a:pt x="881" y="2955"/>
                  </a:lnTo>
                  <a:lnTo>
                    <a:pt x="883" y="2952"/>
                  </a:lnTo>
                  <a:lnTo>
                    <a:pt x="884" y="2949"/>
                  </a:lnTo>
                  <a:lnTo>
                    <a:pt x="884" y="2939"/>
                  </a:lnTo>
                  <a:lnTo>
                    <a:pt x="883" y="2936"/>
                  </a:lnTo>
                  <a:lnTo>
                    <a:pt x="882" y="2935"/>
                  </a:lnTo>
                  <a:lnTo>
                    <a:pt x="874" y="2928"/>
                  </a:lnTo>
                  <a:lnTo>
                    <a:pt x="869" y="2926"/>
                  </a:lnTo>
                  <a:lnTo>
                    <a:pt x="857" y="2926"/>
                  </a:lnTo>
                  <a:lnTo>
                    <a:pt x="852" y="2928"/>
                  </a:lnTo>
                  <a:lnTo>
                    <a:pt x="848" y="2931"/>
                  </a:lnTo>
                  <a:lnTo>
                    <a:pt x="844" y="2935"/>
                  </a:lnTo>
                  <a:lnTo>
                    <a:pt x="842" y="2940"/>
                  </a:lnTo>
                  <a:lnTo>
                    <a:pt x="842" y="2947"/>
                  </a:lnTo>
                  <a:lnTo>
                    <a:pt x="854" y="2947"/>
                  </a:lnTo>
                  <a:lnTo>
                    <a:pt x="854" y="2943"/>
                  </a:lnTo>
                  <a:lnTo>
                    <a:pt x="855" y="2940"/>
                  </a:lnTo>
                  <a:lnTo>
                    <a:pt x="857" y="2939"/>
                  </a:lnTo>
                  <a:lnTo>
                    <a:pt x="858" y="2937"/>
                  </a:lnTo>
                  <a:lnTo>
                    <a:pt x="860" y="2936"/>
                  </a:lnTo>
                  <a:lnTo>
                    <a:pt x="866" y="2936"/>
                  </a:lnTo>
                  <a:lnTo>
                    <a:pt x="868" y="2937"/>
                  </a:lnTo>
                  <a:lnTo>
                    <a:pt x="869" y="2939"/>
                  </a:lnTo>
                  <a:lnTo>
                    <a:pt x="871" y="2940"/>
                  </a:lnTo>
                  <a:lnTo>
                    <a:pt x="872" y="2942"/>
                  </a:lnTo>
                  <a:lnTo>
                    <a:pt x="872" y="2947"/>
                  </a:lnTo>
                  <a:lnTo>
                    <a:pt x="871" y="2949"/>
                  </a:lnTo>
                  <a:lnTo>
                    <a:pt x="868" y="2954"/>
                  </a:lnTo>
                  <a:lnTo>
                    <a:pt x="864" y="2957"/>
                  </a:lnTo>
                  <a:lnTo>
                    <a:pt x="857" y="2962"/>
                  </a:lnTo>
                  <a:lnTo>
                    <a:pt x="852" y="2966"/>
                  </a:lnTo>
                  <a:lnTo>
                    <a:pt x="848" y="2970"/>
                  </a:lnTo>
                  <a:lnTo>
                    <a:pt x="845" y="2973"/>
                  </a:lnTo>
                  <a:lnTo>
                    <a:pt x="843" y="2977"/>
                  </a:lnTo>
                  <a:lnTo>
                    <a:pt x="842" y="2981"/>
                  </a:lnTo>
                  <a:lnTo>
                    <a:pt x="842" y="2986"/>
                  </a:lnTo>
                  <a:lnTo>
                    <a:pt x="884" y="2986"/>
                  </a:lnTo>
                  <a:lnTo>
                    <a:pt x="884" y="2976"/>
                  </a:lnTo>
                  <a:moveTo>
                    <a:pt x="927" y="290"/>
                  </a:moveTo>
                  <a:lnTo>
                    <a:pt x="927" y="253"/>
                  </a:lnTo>
                  <a:lnTo>
                    <a:pt x="925" y="250"/>
                  </a:lnTo>
                  <a:lnTo>
                    <a:pt x="922" y="248"/>
                  </a:lnTo>
                  <a:lnTo>
                    <a:pt x="920" y="245"/>
                  </a:lnTo>
                  <a:lnTo>
                    <a:pt x="916" y="243"/>
                  </a:lnTo>
                  <a:lnTo>
                    <a:pt x="905" y="243"/>
                  </a:lnTo>
                  <a:lnTo>
                    <a:pt x="900" y="246"/>
                  </a:lnTo>
                  <a:lnTo>
                    <a:pt x="897" y="250"/>
                  </a:lnTo>
                  <a:lnTo>
                    <a:pt x="897" y="229"/>
                  </a:lnTo>
                  <a:lnTo>
                    <a:pt x="885" y="229"/>
                  </a:lnTo>
                  <a:lnTo>
                    <a:pt x="885" y="290"/>
                  </a:lnTo>
                  <a:lnTo>
                    <a:pt x="897" y="290"/>
                  </a:lnTo>
                  <a:lnTo>
                    <a:pt x="897" y="261"/>
                  </a:lnTo>
                  <a:lnTo>
                    <a:pt x="898" y="258"/>
                  </a:lnTo>
                  <a:lnTo>
                    <a:pt x="900" y="256"/>
                  </a:lnTo>
                  <a:lnTo>
                    <a:pt x="901" y="254"/>
                  </a:lnTo>
                  <a:lnTo>
                    <a:pt x="904" y="253"/>
                  </a:lnTo>
                  <a:lnTo>
                    <a:pt x="909" y="253"/>
                  </a:lnTo>
                  <a:lnTo>
                    <a:pt x="911" y="254"/>
                  </a:lnTo>
                  <a:lnTo>
                    <a:pt x="914" y="257"/>
                  </a:lnTo>
                  <a:lnTo>
                    <a:pt x="914" y="258"/>
                  </a:lnTo>
                  <a:lnTo>
                    <a:pt x="915" y="290"/>
                  </a:lnTo>
                  <a:lnTo>
                    <a:pt x="927" y="290"/>
                  </a:lnTo>
                  <a:moveTo>
                    <a:pt x="937" y="2986"/>
                  </a:moveTo>
                  <a:lnTo>
                    <a:pt x="937" y="2950"/>
                  </a:lnTo>
                  <a:lnTo>
                    <a:pt x="935" y="2947"/>
                  </a:lnTo>
                  <a:lnTo>
                    <a:pt x="932" y="2944"/>
                  </a:lnTo>
                  <a:lnTo>
                    <a:pt x="929" y="2941"/>
                  </a:lnTo>
                  <a:lnTo>
                    <a:pt x="926" y="2940"/>
                  </a:lnTo>
                  <a:lnTo>
                    <a:pt x="914" y="2940"/>
                  </a:lnTo>
                  <a:lnTo>
                    <a:pt x="910" y="2942"/>
                  </a:lnTo>
                  <a:lnTo>
                    <a:pt x="907" y="2947"/>
                  </a:lnTo>
                  <a:lnTo>
                    <a:pt x="907" y="2925"/>
                  </a:lnTo>
                  <a:lnTo>
                    <a:pt x="895" y="2925"/>
                  </a:lnTo>
                  <a:lnTo>
                    <a:pt x="895" y="2986"/>
                  </a:lnTo>
                  <a:lnTo>
                    <a:pt x="907" y="2986"/>
                  </a:lnTo>
                  <a:lnTo>
                    <a:pt x="907" y="2957"/>
                  </a:lnTo>
                  <a:lnTo>
                    <a:pt x="908" y="2955"/>
                  </a:lnTo>
                  <a:lnTo>
                    <a:pt x="910" y="2953"/>
                  </a:lnTo>
                  <a:lnTo>
                    <a:pt x="911" y="2951"/>
                  </a:lnTo>
                  <a:lnTo>
                    <a:pt x="914" y="2950"/>
                  </a:lnTo>
                  <a:lnTo>
                    <a:pt x="919" y="2950"/>
                  </a:lnTo>
                  <a:lnTo>
                    <a:pt x="921" y="2951"/>
                  </a:lnTo>
                  <a:lnTo>
                    <a:pt x="923" y="2952"/>
                  </a:lnTo>
                  <a:lnTo>
                    <a:pt x="924" y="2954"/>
                  </a:lnTo>
                  <a:lnTo>
                    <a:pt x="924" y="2955"/>
                  </a:lnTo>
                  <a:lnTo>
                    <a:pt x="924" y="2986"/>
                  </a:lnTo>
                  <a:lnTo>
                    <a:pt x="937" y="2986"/>
                  </a:lnTo>
                  <a:moveTo>
                    <a:pt x="979" y="288"/>
                  </a:moveTo>
                  <a:lnTo>
                    <a:pt x="978" y="288"/>
                  </a:lnTo>
                  <a:lnTo>
                    <a:pt x="978" y="287"/>
                  </a:lnTo>
                  <a:lnTo>
                    <a:pt x="977" y="285"/>
                  </a:lnTo>
                  <a:lnTo>
                    <a:pt x="977" y="284"/>
                  </a:lnTo>
                  <a:lnTo>
                    <a:pt x="977" y="283"/>
                  </a:lnTo>
                  <a:lnTo>
                    <a:pt x="977" y="268"/>
                  </a:lnTo>
                  <a:lnTo>
                    <a:pt x="977" y="253"/>
                  </a:lnTo>
                  <a:lnTo>
                    <a:pt x="977" y="252"/>
                  </a:lnTo>
                  <a:lnTo>
                    <a:pt x="975" y="249"/>
                  </a:lnTo>
                  <a:lnTo>
                    <a:pt x="968" y="245"/>
                  </a:lnTo>
                  <a:lnTo>
                    <a:pt x="963" y="243"/>
                  </a:lnTo>
                  <a:lnTo>
                    <a:pt x="951" y="243"/>
                  </a:lnTo>
                  <a:lnTo>
                    <a:pt x="945" y="245"/>
                  </a:lnTo>
                  <a:lnTo>
                    <a:pt x="942" y="247"/>
                  </a:lnTo>
                  <a:lnTo>
                    <a:pt x="939" y="250"/>
                  </a:lnTo>
                  <a:lnTo>
                    <a:pt x="937" y="254"/>
                  </a:lnTo>
                  <a:lnTo>
                    <a:pt x="936" y="259"/>
                  </a:lnTo>
                  <a:lnTo>
                    <a:pt x="948" y="259"/>
                  </a:lnTo>
                  <a:lnTo>
                    <a:pt x="948" y="257"/>
                  </a:lnTo>
                  <a:lnTo>
                    <a:pt x="949" y="255"/>
                  </a:lnTo>
                  <a:lnTo>
                    <a:pt x="951" y="254"/>
                  </a:lnTo>
                  <a:lnTo>
                    <a:pt x="952" y="253"/>
                  </a:lnTo>
                  <a:lnTo>
                    <a:pt x="954" y="253"/>
                  </a:lnTo>
                  <a:lnTo>
                    <a:pt x="959" y="253"/>
                  </a:lnTo>
                  <a:lnTo>
                    <a:pt x="961" y="253"/>
                  </a:lnTo>
                  <a:lnTo>
                    <a:pt x="964" y="255"/>
                  </a:lnTo>
                  <a:lnTo>
                    <a:pt x="965" y="256"/>
                  </a:lnTo>
                  <a:lnTo>
                    <a:pt x="965" y="268"/>
                  </a:lnTo>
                  <a:lnTo>
                    <a:pt x="965" y="276"/>
                  </a:lnTo>
                  <a:lnTo>
                    <a:pt x="964" y="278"/>
                  </a:lnTo>
                  <a:lnTo>
                    <a:pt x="961" y="280"/>
                  </a:lnTo>
                  <a:lnTo>
                    <a:pt x="959" y="282"/>
                  </a:lnTo>
                  <a:lnTo>
                    <a:pt x="956" y="283"/>
                  </a:lnTo>
                  <a:lnTo>
                    <a:pt x="952" y="283"/>
                  </a:lnTo>
                  <a:lnTo>
                    <a:pt x="950" y="282"/>
                  </a:lnTo>
                  <a:lnTo>
                    <a:pt x="948" y="280"/>
                  </a:lnTo>
                  <a:lnTo>
                    <a:pt x="947" y="279"/>
                  </a:lnTo>
                  <a:lnTo>
                    <a:pt x="947" y="275"/>
                  </a:lnTo>
                  <a:lnTo>
                    <a:pt x="948" y="274"/>
                  </a:lnTo>
                  <a:lnTo>
                    <a:pt x="949" y="273"/>
                  </a:lnTo>
                  <a:lnTo>
                    <a:pt x="950" y="272"/>
                  </a:lnTo>
                  <a:lnTo>
                    <a:pt x="952" y="271"/>
                  </a:lnTo>
                  <a:lnTo>
                    <a:pt x="956" y="270"/>
                  </a:lnTo>
                  <a:lnTo>
                    <a:pt x="960" y="270"/>
                  </a:lnTo>
                  <a:lnTo>
                    <a:pt x="963" y="269"/>
                  </a:lnTo>
                  <a:lnTo>
                    <a:pt x="965" y="268"/>
                  </a:lnTo>
                  <a:lnTo>
                    <a:pt x="965" y="256"/>
                  </a:lnTo>
                  <a:lnTo>
                    <a:pt x="965" y="259"/>
                  </a:lnTo>
                  <a:lnTo>
                    <a:pt x="964" y="260"/>
                  </a:lnTo>
                  <a:lnTo>
                    <a:pt x="964" y="261"/>
                  </a:lnTo>
                  <a:lnTo>
                    <a:pt x="963" y="261"/>
                  </a:lnTo>
                  <a:lnTo>
                    <a:pt x="962" y="262"/>
                  </a:lnTo>
                  <a:lnTo>
                    <a:pt x="944" y="264"/>
                  </a:lnTo>
                  <a:lnTo>
                    <a:pt x="941" y="266"/>
                  </a:lnTo>
                  <a:lnTo>
                    <a:pt x="938" y="268"/>
                  </a:lnTo>
                  <a:lnTo>
                    <a:pt x="936" y="271"/>
                  </a:lnTo>
                  <a:lnTo>
                    <a:pt x="935" y="274"/>
                  </a:lnTo>
                  <a:lnTo>
                    <a:pt x="935" y="282"/>
                  </a:lnTo>
                  <a:lnTo>
                    <a:pt x="936" y="285"/>
                  </a:lnTo>
                  <a:lnTo>
                    <a:pt x="939" y="287"/>
                  </a:lnTo>
                  <a:lnTo>
                    <a:pt x="942" y="290"/>
                  </a:lnTo>
                  <a:lnTo>
                    <a:pt x="945" y="291"/>
                  </a:lnTo>
                  <a:lnTo>
                    <a:pt x="956" y="291"/>
                  </a:lnTo>
                  <a:lnTo>
                    <a:pt x="961" y="289"/>
                  </a:lnTo>
                  <a:lnTo>
                    <a:pt x="965" y="284"/>
                  </a:lnTo>
                  <a:lnTo>
                    <a:pt x="965" y="287"/>
                  </a:lnTo>
                  <a:lnTo>
                    <a:pt x="966" y="288"/>
                  </a:lnTo>
                  <a:lnTo>
                    <a:pt x="966" y="290"/>
                  </a:lnTo>
                  <a:lnTo>
                    <a:pt x="979" y="290"/>
                  </a:lnTo>
                  <a:lnTo>
                    <a:pt x="979" y="288"/>
                  </a:lnTo>
                  <a:moveTo>
                    <a:pt x="989" y="2985"/>
                  </a:moveTo>
                  <a:lnTo>
                    <a:pt x="988" y="2984"/>
                  </a:lnTo>
                  <a:lnTo>
                    <a:pt x="987" y="2984"/>
                  </a:lnTo>
                  <a:lnTo>
                    <a:pt x="987" y="2982"/>
                  </a:lnTo>
                  <a:lnTo>
                    <a:pt x="987" y="2981"/>
                  </a:lnTo>
                  <a:lnTo>
                    <a:pt x="987" y="2979"/>
                  </a:lnTo>
                  <a:lnTo>
                    <a:pt x="987" y="2965"/>
                  </a:lnTo>
                  <a:lnTo>
                    <a:pt x="987" y="2949"/>
                  </a:lnTo>
                  <a:lnTo>
                    <a:pt x="985" y="2946"/>
                  </a:lnTo>
                  <a:lnTo>
                    <a:pt x="978" y="2941"/>
                  </a:lnTo>
                  <a:lnTo>
                    <a:pt x="973" y="2940"/>
                  </a:lnTo>
                  <a:lnTo>
                    <a:pt x="960" y="2940"/>
                  </a:lnTo>
                  <a:lnTo>
                    <a:pt x="955" y="2941"/>
                  </a:lnTo>
                  <a:lnTo>
                    <a:pt x="949" y="2946"/>
                  </a:lnTo>
                  <a:lnTo>
                    <a:pt x="947" y="2950"/>
                  </a:lnTo>
                  <a:lnTo>
                    <a:pt x="946" y="2956"/>
                  </a:lnTo>
                  <a:lnTo>
                    <a:pt x="958" y="2956"/>
                  </a:lnTo>
                  <a:lnTo>
                    <a:pt x="958" y="2954"/>
                  </a:lnTo>
                  <a:lnTo>
                    <a:pt x="959" y="2952"/>
                  </a:lnTo>
                  <a:lnTo>
                    <a:pt x="960" y="2951"/>
                  </a:lnTo>
                  <a:lnTo>
                    <a:pt x="962" y="2950"/>
                  </a:lnTo>
                  <a:lnTo>
                    <a:pt x="964" y="2949"/>
                  </a:lnTo>
                  <a:lnTo>
                    <a:pt x="969" y="2949"/>
                  </a:lnTo>
                  <a:lnTo>
                    <a:pt x="971" y="2950"/>
                  </a:lnTo>
                  <a:lnTo>
                    <a:pt x="973" y="2951"/>
                  </a:lnTo>
                  <a:lnTo>
                    <a:pt x="974" y="2952"/>
                  </a:lnTo>
                  <a:lnTo>
                    <a:pt x="975" y="2953"/>
                  </a:lnTo>
                  <a:lnTo>
                    <a:pt x="975" y="2965"/>
                  </a:lnTo>
                  <a:lnTo>
                    <a:pt x="975" y="2973"/>
                  </a:lnTo>
                  <a:lnTo>
                    <a:pt x="973" y="2975"/>
                  </a:lnTo>
                  <a:lnTo>
                    <a:pt x="971" y="2977"/>
                  </a:lnTo>
                  <a:lnTo>
                    <a:pt x="969" y="2978"/>
                  </a:lnTo>
                  <a:lnTo>
                    <a:pt x="966" y="2979"/>
                  </a:lnTo>
                  <a:lnTo>
                    <a:pt x="961" y="2979"/>
                  </a:lnTo>
                  <a:lnTo>
                    <a:pt x="960" y="2979"/>
                  </a:lnTo>
                  <a:lnTo>
                    <a:pt x="958" y="2977"/>
                  </a:lnTo>
                  <a:lnTo>
                    <a:pt x="957" y="2976"/>
                  </a:lnTo>
                  <a:lnTo>
                    <a:pt x="957" y="2972"/>
                  </a:lnTo>
                  <a:lnTo>
                    <a:pt x="958" y="2971"/>
                  </a:lnTo>
                  <a:lnTo>
                    <a:pt x="959" y="2969"/>
                  </a:lnTo>
                  <a:lnTo>
                    <a:pt x="960" y="2968"/>
                  </a:lnTo>
                  <a:lnTo>
                    <a:pt x="962" y="2967"/>
                  </a:lnTo>
                  <a:lnTo>
                    <a:pt x="970" y="2966"/>
                  </a:lnTo>
                  <a:lnTo>
                    <a:pt x="973" y="2966"/>
                  </a:lnTo>
                  <a:lnTo>
                    <a:pt x="975" y="2965"/>
                  </a:lnTo>
                  <a:lnTo>
                    <a:pt x="975" y="2953"/>
                  </a:lnTo>
                  <a:lnTo>
                    <a:pt x="975" y="2956"/>
                  </a:lnTo>
                  <a:lnTo>
                    <a:pt x="974" y="2957"/>
                  </a:lnTo>
                  <a:lnTo>
                    <a:pt x="973" y="2958"/>
                  </a:lnTo>
                  <a:lnTo>
                    <a:pt x="972" y="2958"/>
                  </a:lnTo>
                  <a:lnTo>
                    <a:pt x="959" y="2960"/>
                  </a:lnTo>
                  <a:lnTo>
                    <a:pt x="954" y="2961"/>
                  </a:lnTo>
                  <a:lnTo>
                    <a:pt x="951" y="2962"/>
                  </a:lnTo>
                  <a:lnTo>
                    <a:pt x="946" y="2967"/>
                  </a:lnTo>
                  <a:lnTo>
                    <a:pt x="945" y="2970"/>
                  </a:lnTo>
                  <a:lnTo>
                    <a:pt x="945" y="2979"/>
                  </a:lnTo>
                  <a:lnTo>
                    <a:pt x="946" y="2982"/>
                  </a:lnTo>
                  <a:lnTo>
                    <a:pt x="949" y="2984"/>
                  </a:lnTo>
                  <a:lnTo>
                    <a:pt x="951" y="2986"/>
                  </a:lnTo>
                  <a:lnTo>
                    <a:pt x="955" y="2988"/>
                  </a:lnTo>
                  <a:lnTo>
                    <a:pt x="966" y="2988"/>
                  </a:lnTo>
                  <a:lnTo>
                    <a:pt x="971" y="2986"/>
                  </a:lnTo>
                  <a:lnTo>
                    <a:pt x="975" y="2981"/>
                  </a:lnTo>
                  <a:lnTo>
                    <a:pt x="975" y="2983"/>
                  </a:lnTo>
                  <a:lnTo>
                    <a:pt x="975" y="2985"/>
                  </a:lnTo>
                  <a:lnTo>
                    <a:pt x="976" y="2986"/>
                  </a:lnTo>
                  <a:lnTo>
                    <a:pt x="989" y="2986"/>
                  </a:lnTo>
                  <a:lnTo>
                    <a:pt x="989" y="298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1" y="4478"/>
              <a:ext cx="27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1" name="Picture 6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504" y="-632"/>
              <a:ext cx="399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10427" y="-324"/>
              <a:ext cx="484" cy="0"/>
            </a:xfrm>
            <a:prstGeom prst="line">
              <a:avLst/>
            </a:prstGeom>
            <a:noFill/>
            <a:ln w="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0427" y="-324"/>
              <a:ext cx="484" cy="0"/>
            </a:xfrm>
            <a:prstGeom prst="line">
              <a:avLst/>
            </a:prstGeom>
            <a:noFill/>
            <a:ln w="405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10630" y="-679"/>
              <a:ext cx="0" cy="570"/>
            </a:xfrm>
            <a:prstGeom prst="line">
              <a:avLst/>
            </a:prstGeom>
            <a:noFill/>
            <a:ln w="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10630" y="-679"/>
              <a:ext cx="0" cy="570"/>
            </a:xfrm>
            <a:prstGeom prst="line">
              <a:avLst/>
            </a:prstGeom>
            <a:noFill/>
            <a:ln w="405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0596" y="-72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67" y="67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0" y="67"/>
                  </a:lnTo>
                  <a:lnTo>
                    <a:pt x="67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10560" y="-472"/>
              <a:ext cx="70" cy="148"/>
            </a:xfrm>
            <a:custGeom>
              <a:avLst/>
              <a:gdLst/>
              <a:ahLst/>
              <a:cxnLst>
                <a:cxn ang="0">
                  <a:pos x="20" y="147"/>
                </a:cxn>
                <a:cxn ang="0">
                  <a:pos x="0" y="77"/>
                </a:cxn>
                <a:cxn ang="0">
                  <a:pos x="70" y="0"/>
                </a:cxn>
              </a:cxnLst>
              <a:rect l="0" t="0" r="r" b="b"/>
              <a:pathLst>
                <a:path w="70" h="148">
                  <a:moveTo>
                    <a:pt x="20" y="147"/>
                  </a:moveTo>
                  <a:lnTo>
                    <a:pt x="0" y="77"/>
                  </a:lnTo>
                  <a:lnTo>
                    <a:pt x="70" y="0"/>
                  </a:lnTo>
                </a:path>
              </a:pathLst>
            </a:custGeom>
            <a:noFill/>
            <a:ln w="2832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>
              <a:off x="10803" y="-324"/>
              <a:ext cx="71" cy="0"/>
            </a:xfrm>
            <a:prstGeom prst="line">
              <a:avLst/>
            </a:prstGeom>
            <a:noFill/>
            <a:ln w="283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 rot="1723986">
            <a:off x="190500" y="12827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老街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(250km)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-228600" y="1676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山俄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76200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青俄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 rot="21255542">
            <a:off x="140977" y="533474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山情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926661">
            <a:off x="2016761" y="5638064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河涛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48200" y="57150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河涛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8259532">
            <a:off x="1273253" y="1342167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山俄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29000" y="12192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错俄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 rot="596932">
            <a:off x="2954787" y="2462677"/>
            <a:ext cx="1792566" cy="33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内白</a:t>
            </a:r>
            <a:r>
              <a:rPr lang="en-US" altLang="zh-CN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老街高速公里</a:t>
            </a:r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67200" y="21209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tx1"/>
                </a:solidFill>
              </a:rPr>
              <a:t>交点</a:t>
            </a:r>
            <a:r>
              <a:rPr lang="en-US" sz="1000" b="1" dirty="0" smtClean="0">
                <a:solidFill>
                  <a:schemeClr val="tx1"/>
                </a:solidFill>
              </a:rPr>
              <a:t> IC-10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 rot="2756351">
            <a:off x="5318181" y="2196083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错俄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388113">
            <a:off x="4803719" y="1410717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安沛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 rot="20185728">
            <a:off x="7557316" y="157754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河内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 rot="20185728">
            <a:off x="7621024" y="1949520"/>
            <a:ext cx="165347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内白机场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(75km)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 rot="3372764">
            <a:off x="7164980" y="2746652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红河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 rot="3001772">
            <a:off x="6745880" y="276514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去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IC-10（1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公里）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 rot="3001772">
            <a:off x="6492973" y="286665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公路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 rot="20087846">
            <a:off x="6829327" y="3419842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 rot="20087846">
            <a:off x="6905527" y="355967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公路 </a:t>
            </a:r>
            <a:r>
              <a:rPr lang="en-US" altLang="zh-CN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500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河内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(100km)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 rot="2371972">
            <a:off x="7210080" y="4876680"/>
            <a:ext cx="1914106" cy="287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河涛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锦溪工业区综述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923207"/>
            <a:ext cx="8915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地理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该地区位于富寿省西北区，属于富寿省、锦溪的错俄、青俄、山俄、股旺等四个地区。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总面积：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450ha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特点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工业区距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锦溪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中心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个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公里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那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里有一家综合医院和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其他医疗机构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银行的分支机构和交易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办公室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农业银行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社会政策银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道路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：十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字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路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有工业区连接内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排-老街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高速公路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的交通网络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离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河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公里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，离老街门口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公路</a:t>
            </a:r>
            <a:r>
              <a:rPr lang="zh-CN" altLang="zh-TW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离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海防港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公里。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铁路：在富寿火车站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富寿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镇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志主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火车站（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青巴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）附近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水路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：离红河很近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水上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交通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便利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空运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离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内排国际机场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公里。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961307"/>
            <a:ext cx="8915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基础设施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建设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电力线：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35KV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线,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110KV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在计划工业区附近运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供水：为工业区工人的工业和家庭生活提供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12,000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立方米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天的夜间供水。</a:t>
            </a:r>
          </a:p>
          <a:p>
            <a:pPr algn="just"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污水处理系统：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规划建设污水处理厂, 预计产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能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10500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立方米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日。</a:t>
            </a:r>
          </a:p>
          <a:p>
            <a:pPr algn="just"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信息交换系统：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Viettel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VNPT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等网络运营商平稳提供通信系统。</a:t>
            </a:r>
          </a:p>
          <a:p>
            <a:pPr algn="just"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内部交通系统：主路为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44.5m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, 宽带两侧路面为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11.25m;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路面工业的内部道路宽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11.25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米。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锦溪工业区综述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853619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基础设施租金：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$ / m2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（不含增值税）。</a:t>
            </a:r>
          </a:p>
          <a:p>
            <a:pPr algn="just" eaLnBrk="0" hangingPunct="0"/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土地转租价格：每平方米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0.106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美元。 年付款。 如果投资者一次性付款，则会减少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％。</a:t>
            </a:r>
          </a:p>
          <a:p>
            <a:pPr algn="just" eaLnBrk="0" hangingPunct="0"/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管理费用</a:t>
            </a:r>
            <a:r>
              <a:rPr lang="zh-TW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0.507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美元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平方米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年（不含增值税）。 年付款。 如果投资者一次性付款，则会减少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％。</a:t>
            </a:r>
          </a:p>
          <a:p>
            <a:pPr algn="just" eaLnBrk="0" hangingPunct="0"/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使用干净水的收费：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12000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越南盾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立方米</a:t>
            </a:r>
            <a:r>
              <a:rPr lang="zh-TW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锦溪工业区的投资成本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80175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229600" cy="2667000"/>
          </a:xfrm>
        </p:spPr>
        <p:txBody>
          <a:bodyPr>
            <a:normAutofit/>
          </a:bodyPr>
          <a:lstStyle/>
          <a:p>
            <a:pPr algn="just" eaLnBrk="0" hangingPunct="0">
              <a:buNone/>
            </a:pPr>
            <a:r>
              <a:rPr lang="en-US" altLang="zh-TW" sz="1800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电价：</a:t>
            </a:r>
          </a:p>
          <a:p>
            <a:pPr algn="just" eaLnBrk="0" hangingPunct="0"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  低电压：正常小时为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1.452 VND / kWh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。 非高峰时段：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918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越南盾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千瓦时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高峰时段为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2673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越南盾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千瓦时。</a:t>
            </a:r>
          </a:p>
          <a:p>
            <a:pPr algn="just" eaLnBrk="0" hangingPunct="0"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  中压：正常小时为</a:t>
            </a:r>
            <a:r>
              <a:rPr lang="en-US" altLang="zh-TW" sz="1800" dirty="0" smtClean="0">
                <a:solidFill>
                  <a:srgbClr val="000000"/>
                </a:solidFill>
                <a:latin typeface="Arial"/>
                <a:cs typeface="Arial"/>
              </a:rPr>
              <a:t>1.572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元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千瓦时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非高峰时段：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VND1,004 / kwh; 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高峰时段为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2.862d / kwh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。</a:t>
            </a:r>
          </a:p>
          <a:p>
            <a:pPr algn="just" eaLnBrk="0" hangingPunct="0">
              <a:buNone/>
            </a:pP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6.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废水处理费用：</a:t>
            </a:r>
          </a:p>
          <a:p>
            <a:pPr algn="just" eaLnBrk="0" hangingPunct="0">
              <a:buNone/>
            </a:pP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从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级到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级：按</a:t>
            </a:r>
            <a:r>
              <a:rPr lang="zh-TW" altLang="en-US" sz="1800" dirty="0" smtClean="0">
                <a:solidFill>
                  <a:srgbClr val="000000"/>
                </a:solidFill>
                <a:latin typeface="Arial"/>
                <a:cs typeface="Arial"/>
              </a:rPr>
              <a:t>照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富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寿</a:t>
            </a:r>
            <a:r>
              <a:rPr lang="zh-TW" altLang="en-US" sz="1800" dirty="0" smtClean="0">
                <a:solidFill>
                  <a:srgbClr val="000000"/>
                </a:solidFill>
                <a:latin typeface="Arial"/>
                <a:cs typeface="Arial"/>
              </a:rPr>
              <a:t>省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的规定。</a:t>
            </a:r>
          </a:p>
          <a:p>
            <a:pPr algn="just" eaLnBrk="0" hangingPunct="0">
              <a:buNone/>
            </a:pP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如果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级废水和废水排入环境：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0.18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美元</a:t>
            </a:r>
            <a:r>
              <a:rPr lang="en-US" altLang="zh-TW" sz="18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zh-TW" altLang="en-US" sz="1800" dirty="0">
                <a:solidFill>
                  <a:srgbClr val="000000"/>
                </a:solidFill>
                <a:latin typeface="Arial"/>
                <a:cs typeface="Arial"/>
              </a:rPr>
              <a:t>立方米（不含增值税）。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224677"/>
            <a:ext cx="87699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. 优先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投资：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企业所得税率为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免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征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年企业所得税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, 连续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年减免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％。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对于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企业所得税率为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的项目, 免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税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未来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年减免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％。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对于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进口货物免征进口税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形成项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目固定资产。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免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征地租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sz="quarter"/>
          </p:nvPr>
        </p:nvSpPr>
        <p:spPr>
          <a:xfrm>
            <a:off x="152401" y="303213"/>
            <a:ext cx="8915399" cy="623887"/>
          </a:xfrm>
        </p:spPr>
        <p:txBody>
          <a:bodyPr>
            <a:noAutofit/>
          </a:bodyPr>
          <a:lstStyle/>
          <a:p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锦溪工业区的促进投资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229600" cy="1752600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  <a:buNone/>
            </a:pPr>
            <a:r>
              <a:rPr lang="en-US" altLang="zh-TW" sz="2400" dirty="0" smtClean="0"/>
              <a:t>II</a:t>
            </a:r>
            <a:r>
              <a:rPr lang="zh-TW" altLang="en-US" sz="2400" dirty="0" smtClean="0"/>
              <a:t>. 鼓励</a:t>
            </a:r>
            <a:r>
              <a:rPr lang="zh-CN" altLang="en-US" sz="2400" dirty="0" smtClean="0"/>
              <a:t>投资方面</a:t>
            </a:r>
            <a:r>
              <a:rPr lang="zh-TW" altLang="en-US" sz="2400" dirty="0" smtClean="0"/>
              <a:t>：</a:t>
            </a:r>
            <a:endParaRPr lang="zh-TW" altLang="en-US" sz="2400" dirty="0"/>
          </a:p>
          <a:p>
            <a:pPr algn="just">
              <a:spcBef>
                <a:spcPts val="300"/>
              </a:spcBef>
              <a:buNone/>
            </a:pPr>
            <a:r>
              <a:rPr lang="zh-TW" altLang="en-US" sz="2400" dirty="0" smtClean="0"/>
              <a:t>纺织服装综合体</a:t>
            </a:r>
            <a:r>
              <a:rPr lang="en-US" altLang="zh-TW" sz="2400" dirty="0" smtClean="0"/>
              <a:t>,</a:t>
            </a:r>
            <a:r>
              <a:rPr lang="zh-CN" altLang="en-US" sz="2400" dirty="0" smtClean="0"/>
              <a:t> </a:t>
            </a:r>
            <a:r>
              <a:rPr lang="zh-TW" altLang="en-US" sz="2400" dirty="0" smtClean="0"/>
              <a:t>机械工程</a:t>
            </a:r>
            <a:r>
              <a:rPr lang="en-US" altLang="zh-TW" sz="2400" dirty="0" smtClean="0"/>
              <a:t>,</a:t>
            </a:r>
            <a:r>
              <a:rPr lang="zh-CN" altLang="en-US" sz="2400" dirty="0" smtClean="0"/>
              <a:t> </a:t>
            </a:r>
            <a:r>
              <a:rPr lang="zh-TW" altLang="en-US" sz="2400" dirty="0" smtClean="0"/>
              <a:t>农林产品加工</a:t>
            </a:r>
            <a:r>
              <a:rPr lang="en-US" altLang="zh-TW" sz="2400" dirty="0" smtClean="0"/>
              <a:t>,</a:t>
            </a:r>
            <a:r>
              <a:rPr lang="zh-CN" altLang="en-US" sz="2400" dirty="0" smtClean="0"/>
              <a:t> 消</a:t>
            </a:r>
            <a:r>
              <a:rPr lang="zh-TW" altLang="en-US" sz="2400" dirty="0" smtClean="0"/>
              <a:t>费品生产, 建材生产, 配套产业, 矿产品, 电子</a:t>
            </a:r>
            <a:r>
              <a:rPr lang="zh-CN" altLang="en-US" sz="2400" dirty="0" smtClean="0"/>
              <a:t>产品</a:t>
            </a:r>
            <a:r>
              <a:rPr lang="zh-TW" altLang="en-US" sz="2400" dirty="0" smtClean="0"/>
              <a:t>和装配</a:t>
            </a:r>
            <a:r>
              <a:rPr lang="en-US" altLang="zh-TW" sz="2400" dirty="0" smtClean="0"/>
              <a:t>,</a:t>
            </a:r>
            <a:r>
              <a:rPr lang="zh-CN" altLang="en-US" sz="2400" dirty="0" smtClean="0"/>
              <a:t> </a:t>
            </a:r>
            <a:r>
              <a:rPr lang="zh-TW" altLang="en-US" sz="2400" dirty="0" smtClean="0"/>
              <a:t>医药</a:t>
            </a:r>
            <a:r>
              <a:rPr lang="en-US" altLang="zh-TW" sz="2400" dirty="0" smtClean="0"/>
              <a:t>,</a:t>
            </a:r>
            <a:r>
              <a:rPr lang="zh-CN" altLang="en-US" sz="2400" dirty="0" smtClean="0"/>
              <a:t> 饮料</a:t>
            </a:r>
            <a:r>
              <a:rPr lang="en-US" altLang="zh-TW" sz="2400" dirty="0" smtClean="0"/>
              <a:t>.</a:t>
            </a:r>
            <a:r>
              <a:rPr lang="en-US" altLang="zh-TW" sz="2400" dirty="0"/>
              <a:t>..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1" y="214313"/>
            <a:ext cx="8915399" cy="623887"/>
          </a:xfrm>
        </p:spPr>
        <p:txBody>
          <a:bodyPr>
            <a:no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给工业区提供的劳动力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610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 smtClean="0"/>
              <a:t>- </a:t>
            </a:r>
            <a:r>
              <a:rPr lang="zh-CN" altLang="en-US" dirty="0" smtClean="0"/>
              <a:t>锦溪区的人口约</a:t>
            </a:r>
            <a:r>
              <a:rPr lang="vi-VN" dirty="0" smtClean="0"/>
              <a:t>128,537</a:t>
            </a:r>
            <a:r>
              <a:rPr lang="zh-CN" altLang="en-US" dirty="0" smtClean="0"/>
              <a:t>人，富寿省人口约</a:t>
            </a:r>
            <a:r>
              <a:rPr lang="vi-VN" dirty="0" smtClean="0"/>
              <a:t>1</a:t>
            </a:r>
            <a:r>
              <a:rPr lang="en-US" dirty="0" smtClean="0"/>
              <a:t>,</a:t>
            </a:r>
            <a:r>
              <a:rPr lang="vi-VN" dirty="0" smtClean="0"/>
              <a:t>37</a:t>
            </a:r>
            <a:r>
              <a:rPr lang="zh-CN" altLang="en-US" dirty="0" smtClean="0"/>
              <a:t>万人，其中工作年龄的</a:t>
            </a:r>
            <a:r>
              <a:rPr lang="vi-VN" dirty="0" smtClean="0"/>
              <a:t>61</a:t>
            </a:r>
            <a:r>
              <a:rPr lang="zh-CN" altLang="en-US" dirty="0" smtClean="0"/>
              <a:t>％。这是一个可以充分给工业区企业提供劳动力资源。</a:t>
            </a:r>
            <a:endParaRPr lang="en-US" dirty="0" smtClean="0"/>
          </a:p>
          <a:p>
            <a:pPr lvl="0"/>
            <a:r>
              <a:rPr lang="vi-VN" dirty="0" smtClean="0"/>
              <a:t>- </a:t>
            </a:r>
            <a:r>
              <a:rPr lang="zh-CN" altLang="en-US" dirty="0" smtClean="0"/>
              <a:t>根据富寿工业区管理委员会的最新报告，富寿省的劳动年龄人口约</a:t>
            </a:r>
            <a:r>
              <a:rPr lang="vi-VN" dirty="0" smtClean="0"/>
              <a:t>84</a:t>
            </a:r>
            <a:r>
              <a:rPr lang="zh-CN" altLang="en-US" dirty="0" smtClean="0"/>
              <a:t>万人。</a:t>
            </a:r>
            <a:endParaRPr lang="en-US" dirty="0" smtClean="0"/>
          </a:p>
          <a:p>
            <a:pPr lvl="0"/>
            <a:r>
              <a:rPr lang="vi-VN" dirty="0" smtClean="0"/>
              <a:t>- </a:t>
            </a:r>
            <a:r>
              <a:rPr lang="zh-CN" altLang="en-US" dirty="0" smtClean="0"/>
              <a:t>锦溪工业区附近的人口：</a:t>
            </a:r>
            <a:endParaRPr lang="en-US" dirty="0" smtClean="0"/>
          </a:p>
          <a:p>
            <a:pPr lvl="0"/>
            <a:r>
              <a:rPr lang="vi-VN" dirty="0" smtClean="0"/>
              <a:t>+ </a:t>
            </a:r>
            <a:r>
              <a:rPr lang="zh-CN" altLang="en-US" dirty="0" smtClean="0"/>
              <a:t>青巴区：</a:t>
            </a:r>
            <a:r>
              <a:rPr lang="vi-VN" dirty="0" smtClean="0"/>
              <a:t>109,806</a:t>
            </a:r>
            <a:r>
              <a:rPr lang="zh-CN" altLang="en-US" dirty="0" smtClean="0"/>
              <a:t>人。</a:t>
            </a:r>
            <a:endParaRPr lang="en-US" dirty="0" smtClean="0"/>
          </a:p>
          <a:p>
            <a:pPr lvl="0"/>
            <a:r>
              <a:rPr lang="vi-VN" dirty="0" smtClean="0"/>
              <a:t>+ </a:t>
            </a:r>
            <a:r>
              <a:rPr lang="zh-CN" altLang="en-US" dirty="0" smtClean="0"/>
              <a:t>安立区：</a:t>
            </a:r>
            <a:r>
              <a:rPr lang="vi-VN" dirty="0" smtClean="0"/>
              <a:t>79,548</a:t>
            </a:r>
            <a:r>
              <a:rPr lang="zh-CN" altLang="en-US" dirty="0" smtClean="0"/>
              <a:t>人。</a:t>
            </a:r>
            <a:endParaRPr lang="en-US" dirty="0" smtClean="0"/>
          </a:p>
          <a:p>
            <a:pPr lvl="0"/>
            <a:r>
              <a:rPr lang="vi-VN" dirty="0" smtClean="0"/>
              <a:t>+</a:t>
            </a:r>
            <a:r>
              <a:rPr lang="zh-CN" altLang="en-US" dirty="0" smtClean="0"/>
              <a:t>三农区：</a:t>
            </a:r>
            <a:r>
              <a:rPr lang="vi-VN" dirty="0" smtClean="0"/>
              <a:t>82,370</a:t>
            </a:r>
            <a:r>
              <a:rPr lang="zh-CN" altLang="en-US" dirty="0" smtClean="0"/>
              <a:t>人。</a:t>
            </a:r>
            <a:endParaRPr lang="en-US" dirty="0" smtClean="0"/>
          </a:p>
          <a:p>
            <a:pPr lvl="0"/>
            <a:r>
              <a:rPr lang="vi-VN" dirty="0" smtClean="0"/>
              <a:t>+</a:t>
            </a:r>
            <a:r>
              <a:rPr lang="zh-CN" altLang="en-US" dirty="0" smtClean="0"/>
              <a:t>下和区：</a:t>
            </a:r>
            <a:r>
              <a:rPr lang="vi-VN" dirty="0" smtClean="0"/>
              <a:t>108</a:t>
            </a:r>
            <a:r>
              <a:rPr lang="en-US" dirty="0" smtClean="0"/>
              <a:t>,</a:t>
            </a:r>
            <a:r>
              <a:rPr lang="vi-VN" dirty="0" smtClean="0"/>
              <a:t>556</a:t>
            </a:r>
            <a:r>
              <a:rPr lang="zh-CN" altLang="en-US" dirty="0" smtClean="0"/>
              <a:t>人。</a:t>
            </a:r>
            <a:endParaRPr lang="en-US" dirty="0" smtClean="0"/>
          </a:p>
          <a:p>
            <a:pPr lvl="0"/>
            <a:r>
              <a:rPr lang="vi-VN" dirty="0" smtClean="0"/>
              <a:t> </a:t>
            </a:r>
            <a:r>
              <a:rPr lang="zh-CN" altLang="en-US" dirty="0" smtClean="0"/>
              <a:t>该地区的大学，高等学校，培训学校的体系十分多样。富寿省有两所大学（雄王大学和越南工业大学）和五所高等学校。</a:t>
            </a:r>
            <a:endParaRPr lang="en-US" dirty="0" smtClean="0"/>
          </a:p>
          <a:p>
            <a:pPr algn="just">
              <a:lnSpc>
                <a:spcPct val="120000"/>
              </a:lnSpc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010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75855"/>
            <a:ext cx="891540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越南被视为社会与政治安全的好环境。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每年国内生产总值稳定并在地区内受到高度评价：约百分之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6.52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2006-2016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越南政府有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关于纺织品、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鞋类的优先政策以及促进地投资，如：为了再出口纺织品的目，粗原料在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到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月份受到优先的入口税，免减企业收入税。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人口众多，劳动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年龄高，劳动力成本低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劳动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技能值得赞赏。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越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南与越南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韩国自由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贸易区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东盟自由贸易区，中国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东盟自由贸易区等签署贸易协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定。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152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选择在越南投资的理由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1. Công việc\11. Dự án KCN Cẩm Khê\14. Giới thiệu về KCN\Tỉnh PT sử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63" y="1"/>
            <a:ext cx="5081953" cy="6857999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4092916" y="457201"/>
            <a:ext cx="1545884" cy="761999"/>
            <a:chOff x="1523998" y="366307"/>
            <a:chExt cx="1698284" cy="852899"/>
          </a:xfrm>
          <a:scene3d>
            <a:camera prst="orthographicFront"/>
            <a:lightRig rig="chilly" dir="t"/>
          </a:scene3d>
        </p:grpSpPr>
        <p:sp>
          <p:nvSpPr>
            <p:cNvPr id="33" name="Oval 32"/>
            <p:cNvSpPr/>
            <p:nvPr/>
          </p:nvSpPr>
          <p:spPr>
            <a:xfrm>
              <a:off x="1523998" y="366307"/>
              <a:ext cx="1698284" cy="852899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1772706" y="491211"/>
              <a:ext cx="1200868" cy="6030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宣光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746.700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79600" y="3238500"/>
            <a:ext cx="990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79.548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5207000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187.700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575" y="20764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109.806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4478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108.556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8575" y="34099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106.610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7525" y="3648075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82.370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5900" y="43307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75.897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600" y="114300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105.242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9050" y="22860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114.048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26289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128.537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0050" y="31051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283.995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5717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91.600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0425" y="4095750"/>
            <a:ext cx="198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76.330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" y="4114801"/>
            <a:ext cx="1371600" cy="838199"/>
            <a:chOff x="0" y="1103477"/>
            <a:chExt cx="1792674" cy="1271913"/>
          </a:xfrm>
          <a:scene3d>
            <a:camera prst="orthographicFront"/>
            <a:lightRig rig="chilly" dir="t"/>
          </a:scene3d>
        </p:grpSpPr>
        <p:sp>
          <p:nvSpPr>
            <p:cNvPr id="30" name="Oval 29"/>
            <p:cNvSpPr/>
            <p:nvPr/>
          </p:nvSpPr>
          <p:spPr>
            <a:xfrm>
              <a:off x="0" y="1103477"/>
              <a:ext cx="1792674" cy="127191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262531" y="1289744"/>
              <a:ext cx="1267612" cy="89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CN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山罗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1.149.000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0200" y="2514600"/>
            <a:ext cx="1280940" cy="838200"/>
            <a:chOff x="4114800" y="1027755"/>
            <a:chExt cx="1814340" cy="1271913"/>
          </a:xfrm>
          <a:scene3d>
            <a:camera prst="orthographicFront"/>
            <a:lightRig rig="chilly" dir="t"/>
          </a:scene3d>
        </p:grpSpPr>
        <p:sp>
          <p:nvSpPr>
            <p:cNvPr id="36" name="Oval 35"/>
            <p:cNvSpPr/>
            <p:nvPr/>
          </p:nvSpPr>
          <p:spPr>
            <a:xfrm>
              <a:off x="4114800" y="1027755"/>
              <a:ext cx="1814340" cy="127191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380504" y="1214022"/>
              <a:ext cx="1282932" cy="89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/>
              <a:r>
                <a:rPr lang="zh-CN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永福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1.021.000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85447" y="4724401"/>
            <a:ext cx="1615353" cy="914399"/>
            <a:chOff x="3966312" y="2485089"/>
            <a:chExt cx="1996353" cy="1313891"/>
          </a:xfrm>
          <a:scene3d>
            <a:camera prst="orthographicFront"/>
            <a:lightRig rig="chilly" dir="t"/>
          </a:scene3d>
        </p:grpSpPr>
        <p:sp>
          <p:nvSpPr>
            <p:cNvPr id="39" name="Oval 38"/>
            <p:cNvSpPr/>
            <p:nvPr/>
          </p:nvSpPr>
          <p:spPr>
            <a:xfrm>
              <a:off x="3966312" y="2485089"/>
              <a:ext cx="1996353" cy="131389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4258671" y="2677504"/>
              <a:ext cx="1411635" cy="92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zh-CN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河内</a:t>
              </a:r>
              <a:endParaRPr lang="en-US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7.588.000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16100" y="6191809"/>
            <a:ext cx="1524000" cy="640791"/>
            <a:chOff x="844147" y="3217162"/>
            <a:chExt cx="1946543" cy="1313891"/>
          </a:xfrm>
          <a:scene3d>
            <a:camera prst="orthographicFront"/>
            <a:lightRig rig="chilly" dir="t"/>
          </a:scene3d>
        </p:grpSpPr>
        <p:sp>
          <p:nvSpPr>
            <p:cNvPr id="42" name="Oval 41"/>
            <p:cNvSpPr/>
            <p:nvPr/>
          </p:nvSpPr>
          <p:spPr>
            <a:xfrm>
              <a:off x="844147" y="3217162"/>
              <a:ext cx="1946543" cy="131389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1129212" y="3409577"/>
              <a:ext cx="1376413" cy="92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和平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808.200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203200" y="850900"/>
            <a:ext cx="1447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安沛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771.600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 sz="quarter"/>
          </p:nvPr>
        </p:nvSpPr>
        <p:spPr>
          <a:xfrm>
            <a:off x="6981632" y="246745"/>
            <a:ext cx="1628968" cy="3029855"/>
          </a:xfrm>
          <a:ln>
            <a:solidFill>
              <a:schemeClr val="accent3"/>
            </a:solidFill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zh-CN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锦溪工业区附近的人口</a:t>
            </a:r>
            <a:endParaRPr lang="en-US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1295401" y="657225"/>
            <a:ext cx="3981450" cy="40195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276600" y="26670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362200" y="18288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1752600" y="2348925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500,000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Peoples</a:t>
            </a:r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3829050" y="3120450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900.000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Peoples</a:t>
            </a:r>
          </a:p>
        </p:txBody>
      </p:sp>
      <p:sp>
        <p:nvSpPr>
          <p:cNvPr id="58" name="Rectangle 57"/>
          <p:cNvSpPr/>
          <p:nvPr/>
        </p:nvSpPr>
        <p:spPr>
          <a:xfrm rot="563971">
            <a:off x="3984625" y="280297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km</a:t>
            </a:r>
            <a:endParaRPr lang="en-US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rot="2499706">
            <a:off x="2051819" y="2058544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km</a:t>
            </a:r>
            <a:endParaRPr lang="en-US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1143000"/>
            <a:ext cx="8915400" cy="4953000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介绍咨询规划总体规划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初步设计和解释说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明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工作由具有品牌和威望的设计咨询公司完成。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支持完成程序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与国家管理机构参与投资许可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施工许可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... ... -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引进或直接设计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执行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供应和安装机械设备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确保质量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确保进度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有竞争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力的价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格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品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牌和信誉。</a:t>
            </a:r>
          </a:p>
          <a:p>
            <a:pPr marL="0" indent="0" algn="just">
              <a:spcBef>
                <a:spcPts val="30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投资者帮助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95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如果投资者建厂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投资者应具有以下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优先的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措施：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基础设施租金减少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％。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地租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％的折扣。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免除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年管理费。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自房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东取得投资登记证之日起三十日内交付土地面积</a:t>
            </a:r>
            <a:r>
              <a:rPr kumimoji="0" lang="zh-CN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77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联系方式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215307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主要办公地点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富寿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省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林涛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区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京溪县合海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工业区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热线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(+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84)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915 165 999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(+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84)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942 686 689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(+84) 975 686 689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电子邮件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khucongnghiepcamkhe@gmail.com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电话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(+84)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0210 3793 999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网站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Khucongnghiepcamkhe.com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Khucongnghiepcamkhe.vn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0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0" y="5181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AND WELCOME!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343"/>
            <a:ext cx="9144000" cy="29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672" y="349448"/>
            <a:ext cx="3238500" cy="1653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/>
      <p:bldP spid="4362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5" y="838200"/>
            <a:ext cx="9149895" cy="5946579"/>
          </a:xfrm>
          <a:prstGeom prst="rect">
            <a:avLst/>
          </a:prstGeom>
          <a:noFill/>
        </p:spPr>
      </p:pic>
      <p:sp>
        <p:nvSpPr>
          <p:cNvPr id="10" name="Flowchart: Alternate Process 9"/>
          <p:cNvSpPr/>
          <p:nvPr/>
        </p:nvSpPr>
        <p:spPr>
          <a:xfrm>
            <a:off x="6019800" y="4191000"/>
            <a:ext cx="2971800" cy="1143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AKFTA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2006年</a:t>
            </a:r>
            <a:r>
              <a:rPr lang="is-I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8月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签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署</a:t>
            </a:r>
            <a:endParaRPr lang="de-DE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年，产品税率的90%将降至0〜5％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2017年免税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676400"/>
            <a:ext cx="2286000" cy="990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ACFTA</a:t>
            </a:r>
            <a:r>
              <a:rPr lang="en-US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s-I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s-IS" sz="1400" dirty="0">
                <a:latin typeface="Arial" pitchFamily="34" charset="0"/>
                <a:cs typeface="Arial" pitchFamily="34" charset="0"/>
              </a:rPr>
              <a:t>2004年11</a:t>
            </a:r>
            <a:r>
              <a:rPr lang="is-IS" sz="14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签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署</a:t>
            </a:r>
            <a:endParaRPr lang="is-I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is-I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s-IS" sz="1400" dirty="0">
                <a:latin typeface="Arial" pitchFamily="34" charset="0"/>
                <a:cs typeface="Arial" pitchFamily="34" charset="0"/>
              </a:rPr>
              <a:t>产品的90%将免税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rved Up Arrow 17"/>
          <p:cNvSpPr/>
          <p:nvPr/>
        </p:nvSpPr>
        <p:spPr>
          <a:xfrm flipV="1">
            <a:off x="4038600" y="3581400"/>
            <a:ext cx="3230880" cy="685800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918" y="46038"/>
            <a:ext cx="9143082" cy="639762"/>
          </a:xfrm>
        </p:spPr>
        <p:txBody>
          <a:bodyPr>
            <a:noAutofit/>
          </a:bodyPr>
          <a:lstStyle/>
          <a:p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签署的所有贸易协议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04800" y="4724400"/>
            <a:ext cx="28956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越南 </a:t>
            </a:r>
            <a:r>
              <a:rPr lang="en-US" altLang="zh-TW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zh-TW" alt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韩</a:t>
            </a:r>
            <a:r>
              <a:rPr lang="zh-TW" alt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国 </a:t>
            </a:r>
            <a:r>
              <a:rPr lang="en-US" sz="1600" b="1" dirty="0" smtClean="0">
                <a:solidFill>
                  <a:srgbClr val="C00000"/>
                </a:solidFill>
              </a:rPr>
              <a:t>FTA 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于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月签署。</a:t>
            </a:r>
          </a:p>
          <a:p>
            <a:pPr marL="285750" indent="-285750"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减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税商品的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％至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62400" y="2743200"/>
            <a:ext cx="3429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3657600" y="5410200"/>
            <a:ext cx="2971800" cy="1295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VNEUFTA</a:t>
            </a:r>
          </a:p>
          <a:p>
            <a:pPr>
              <a:buFontTx/>
              <a:buChar char="-"/>
            </a:pPr>
            <a:r>
              <a:rPr lang="en-US" altLang="zh-TW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TW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从</a:t>
            </a:r>
            <a:r>
              <a:rPr lang="en-US" altLang="zh-TW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zh-TW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zh-TW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月至今，正在进行谈判。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zh-TW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特别服装的关税从</a:t>
            </a:r>
            <a:r>
              <a:rPr lang="en-US" altLang="zh-TW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11.6</a:t>
            </a:r>
            <a:r>
              <a:rPr lang="zh-TW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％降</a:t>
            </a:r>
            <a:r>
              <a:rPr lang="zh-TW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至</a:t>
            </a:r>
            <a:r>
              <a:rPr lang="en-US" altLang="zh-TW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zh-TW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urved Right Arrow 35"/>
          <p:cNvSpPr/>
          <p:nvPr/>
        </p:nvSpPr>
        <p:spPr>
          <a:xfrm>
            <a:off x="3200400" y="4191000"/>
            <a:ext cx="457200" cy="20574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81000" y="3124200"/>
            <a:ext cx="23622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AIFTA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年8月签署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- 2016年〜2021年：商品税减免至0％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urved Left Arrow 37"/>
          <p:cNvSpPr/>
          <p:nvPr/>
        </p:nvSpPr>
        <p:spPr>
          <a:xfrm flipV="1">
            <a:off x="4191000" y="2362200"/>
            <a:ext cx="609600" cy="20574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3276600" y="1371600"/>
            <a:ext cx="23622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月签署</a:t>
            </a:r>
          </a:p>
          <a:p>
            <a:pPr marL="285750" indent="-285750"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年，税收将减至所有商品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的 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zh-TW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ircular Arrow 15"/>
          <p:cNvSpPr/>
          <p:nvPr/>
        </p:nvSpPr>
        <p:spPr>
          <a:xfrm flipH="1" flipV="1">
            <a:off x="1371600" y="3962400"/>
            <a:ext cx="2438400" cy="685800"/>
          </a:xfrm>
          <a:prstGeom prst="circular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最</a:t>
            </a: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低工资与本地区其他国家的相比具有竞争力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95600" y="4572000"/>
            <a:ext cx="624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社会保险费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水平：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％（企业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21.5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％，职工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10.5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工作时间：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小时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天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班（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中小企业可安排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班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天）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加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班时间：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小时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天（不超过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小时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年）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3103"/>
              </p:ext>
            </p:extLst>
          </p:nvPr>
        </p:nvGraphicFramePr>
        <p:xfrm>
          <a:off x="3124200" y="1219200"/>
          <a:ext cx="5867400" cy="325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15885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基本工资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CN" alt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单位计算：越南盾</a:t>
                      </a:r>
                      <a:r>
                        <a:rPr lang="en-US" altLang="zh-CN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月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0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区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区</a:t>
                      </a:r>
                      <a:r>
                        <a:rPr lang="en-US" altLang="zh-CN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区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区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区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49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工资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3.980.000 VND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3.530.000 VND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3.090.000 VND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2.760.000 VND</a:t>
                      </a:r>
                      <a:endParaRPr lang="en-US" sz="17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0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USD</a:t>
                      </a:r>
                    </a:p>
                    <a:p>
                      <a:pPr algn="ctr"/>
                      <a:r>
                        <a:rPr lang="zh-CN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美元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Explosion 1 11"/>
          <p:cNvSpPr/>
          <p:nvPr/>
        </p:nvSpPr>
        <p:spPr>
          <a:xfrm>
            <a:off x="152400" y="1219200"/>
            <a:ext cx="2895599" cy="3200400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zh-TW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作时间超过</a:t>
            </a:r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zh-TW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天</a:t>
            </a:r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endParaRPr lang="en-US" altLang="zh-TW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zh-TW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小时</a:t>
            </a:r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周）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361267" y="6492875"/>
            <a:ext cx="5791200" cy="1203325"/>
          </a:xfrm>
        </p:spPr>
        <p:txBody>
          <a:bodyPr/>
          <a:lstStyle/>
          <a:p>
            <a:pPr algn="r">
              <a:defRPr/>
            </a:pP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57513" y="321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2641085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富寿省的工业区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</a:t>
            </a:r>
            <a:r>
              <a:rPr lang="zh-TW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发展投资环境</a:t>
            </a:r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综述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534400" cy="384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地理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50000"/>
              </a:lnSpc>
              <a:buNone/>
              <a:defRPr/>
            </a:pP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富寿是越南北部山区的一个省份，位于该地区的中心，是通往河内西北部的门户，面积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3532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平方公里。富寿省位于海防 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河内 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昆明（中国）的经济走廊，东部临永福省和河内市，西部临山罗省，南部临和平省。北部临安沛和宣光省。离内排国际机场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公里，离河内中心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公里，离海防港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公里，离中国河口（越南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老街和中国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云南）以及谅山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青水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zh-CN" altLang="en-US" sz="1700" dirty="0" smtClean="0">
                <a:latin typeface="Times New Roman" pitchFamily="18" charset="0"/>
                <a:cs typeface="Times New Roman" pitchFamily="18" charset="0"/>
              </a:rPr>
              <a:t>公里，也是红河，大河和罗河三大河流的交汇处。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50000"/>
              </a:lnSpc>
              <a:buNone/>
              <a:defRPr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50000"/>
              </a:lnSpc>
              <a:buNone/>
              <a:defRPr/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50000"/>
              </a:lnSpc>
              <a:buNone/>
              <a:defRPr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50000"/>
              </a:lnSpc>
              <a:buNone/>
              <a:defRPr/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52801"/>
            <a:ext cx="8153400" cy="2590800"/>
          </a:xfrm>
        </p:spPr>
        <p:txBody>
          <a:bodyPr>
            <a:normAutofit/>
          </a:bodyPr>
          <a:lstStyle/>
          <a:p>
            <a:pPr marL="109728" algn="just">
              <a:lnSpc>
                <a:spcPct val="150000"/>
              </a:lnSpc>
              <a:buNone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工业区的</a:t>
            </a:r>
            <a:r>
              <a:rPr lang="zh-TW" altLang="en-US" sz="1800" b="1" dirty="0" smtClean="0">
                <a:latin typeface="Times New Roman" pitchFamily="18" charset="0"/>
                <a:cs typeface="Times New Roman" pitchFamily="18" charset="0"/>
              </a:rPr>
              <a:t>发展计划</a:t>
            </a:r>
            <a:r>
              <a:rPr lang="zh-TW" altLang="en-US" sz="1800" b="1" dirty="0">
                <a:latin typeface="Times New Roman" pitchFamily="18" charset="0"/>
                <a:cs typeface="Times New Roman" pitchFamily="18" charset="0"/>
              </a:rPr>
              <a:t>：</a:t>
            </a:r>
          </a:p>
          <a:p>
            <a:pPr marL="109728" algn="just">
              <a:lnSpc>
                <a:spcPct val="150000"/>
              </a:lnSpc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政府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总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理在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日的第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2501/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-KTN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号文件中规定，到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调整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富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寿省工业区的发展规划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algn="just">
              <a:lnSpc>
                <a:spcPct val="150000"/>
              </a:lnSpc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截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至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工业区总体规划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个工业区组成, 总面积为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2319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公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顷, 包括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瑞云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 中河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富河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锦溪</a:t>
            </a:r>
            <a:r>
              <a:rPr lang="zh-CN" altLang="zh-TW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富宁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三农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下河</a:t>
            </a:r>
            <a:r>
              <a:rPr lang="zh-TW" altLang="en-US" sz="1800" dirty="0" smtClean="0">
                <a:latin typeface="Times New Roman" pitchFamily="18" charset="0"/>
                <a:cs typeface="Times New Roman" pitchFamily="18" charset="0"/>
              </a:rPr>
              <a:t>工业区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258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3875" y="228600"/>
            <a:ext cx="5724525" cy="6371764"/>
            <a:chOff x="825" y="5"/>
            <a:chExt cx="10406" cy="13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5" y="271"/>
              <a:ext cx="10406" cy="13568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" y="5"/>
              <a:ext cx="10406" cy="614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3" y="619"/>
              <a:ext cx="2478" cy="3369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21" y="7176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92" y="5728"/>
              <a:ext cx="1231" cy="267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3" y="5694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69" y="6054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22" y="6905"/>
              <a:ext cx="1424" cy="267"/>
            </a:xfrm>
            <a:prstGeom prst="rect">
              <a:avLst/>
            </a:prstGeom>
            <a:noFill/>
          </p:spPr>
        </p:pic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011" y="2870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6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6" y="266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6" y="46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6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6" y="266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6" y="46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011" y="2870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6" y="266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6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6" y="46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6" y="266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6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6" y="46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2" y="342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33" y="3102"/>
              <a:ext cx="135" cy="327"/>
            </a:xfrm>
            <a:prstGeom prst="rect">
              <a:avLst/>
            </a:prstGeom>
            <a:noFill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118" y="5282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445" y="876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921" y="11176"/>
              <a:ext cx="1537" cy="267"/>
            </a:xfrm>
            <a:prstGeom prst="rect">
              <a:avLst/>
            </a:prstGeom>
            <a:noFill/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72" y="9699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80" y="7444"/>
              <a:ext cx="1424" cy="267"/>
            </a:xfrm>
            <a:prstGeom prst="rect">
              <a:avLst/>
            </a:prstGeom>
            <a:noFill/>
          </p:spPr>
        </p:pic>
        <p:sp>
          <p:nvSpPr>
            <p:cNvPr id="1044" name="AutoShape 20"/>
            <p:cNvSpPr>
              <a:spLocks/>
            </p:cNvSpPr>
            <p:nvPr/>
          </p:nvSpPr>
          <p:spPr bwMode="auto">
            <a:xfrm>
              <a:off x="3056" y="2918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3"/>
                </a:cxn>
                <a:cxn ang="0">
                  <a:pos x="8" y="143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8"/>
                </a:cxn>
                <a:cxn ang="0">
                  <a:pos x="79" y="118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6" y="124"/>
                </a:cxn>
                <a:cxn ang="0">
                  <a:pos x="38" y="124"/>
                </a:cxn>
                <a:cxn ang="0">
                  <a:pos x="38" y="143"/>
                </a:cxn>
                <a:cxn ang="0">
                  <a:pos x="46" y="143"/>
                </a:cxn>
                <a:cxn ang="0">
                  <a:pos x="46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3"/>
                </a:cxn>
                <a:cxn ang="0">
                  <a:pos x="85" y="143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4" y="124"/>
                </a:cxn>
                <a:cxn ang="0">
                  <a:pos x="114" y="143"/>
                </a:cxn>
                <a:cxn ang="0">
                  <a:pos x="123" y="143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2" y="124"/>
                </a:cxn>
                <a:cxn ang="0">
                  <a:pos x="152" y="143"/>
                </a:cxn>
                <a:cxn ang="0">
                  <a:pos x="161" y="143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3"/>
                </a:cxn>
                <a:cxn ang="0">
                  <a:pos x="206" y="143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8"/>
                </a:cxn>
                <a:cxn ang="0">
                  <a:pos x="206" y="118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3"/>
                  </a:lnTo>
                  <a:lnTo>
                    <a:pt x="8" y="143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8"/>
                  </a:lnTo>
                  <a:lnTo>
                    <a:pt x="79" y="118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6" y="124"/>
                  </a:moveTo>
                  <a:lnTo>
                    <a:pt x="38" y="124"/>
                  </a:lnTo>
                  <a:lnTo>
                    <a:pt x="38" y="143"/>
                  </a:lnTo>
                  <a:lnTo>
                    <a:pt x="46" y="143"/>
                  </a:lnTo>
                  <a:lnTo>
                    <a:pt x="46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3"/>
                  </a:lnTo>
                  <a:lnTo>
                    <a:pt x="85" y="143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4" y="124"/>
                  </a:lnTo>
                  <a:lnTo>
                    <a:pt x="114" y="143"/>
                  </a:lnTo>
                  <a:lnTo>
                    <a:pt x="123" y="143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2" y="124"/>
                  </a:lnTo>
                  <a:lnTo>
                    <a:pt x="152" y="143"/>
                  </a:lnTo>
                  <a:lnTo>
                    <a:pt x="161" y="143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3"/>
                  </a:lnTo>
                  <a:lnTo>
                    <a:pt x="206" y="143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8"/>
                  </a:lnTo>
                  <a:lnTo>
                    <a:pt x="206" y="118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5395" y="5259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5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6" y="300"/>
                </a:cxn>
                <a:cxn ang="0">
                  <a:pos x="266" y="266"/>
                </a:cxn>
                <a:cxn ang="0">
                  <a:pos x="299" y="217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6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5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6" y="300"/>
                  </a:lnTo>
                  <a:lnTo>
                    <a:pt x="266" y="266"/>
                  </a:lnTo>
                  <a:lnTo>
                    <a:pt x="299" y="217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6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5395" y="5259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7"/>
                </a:cxn>
                <a:cxn ang="0">
                  <a:pos x="266" y="266"/>
                </a:cxn>
                <a:cxn ang="0">
                  <a:pos x="216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5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6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7"/>
                  </a:lnTo>
                  <a:lnTo>
                    <a:pt x="266" y="266"/>
                  </a:lnTo>
                  <a:lnTo>
                    <a:pt x="216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5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6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409" y="5520"/>
              <a:ext cx="135" cy="174"/>
            </a:xfrm>
            <a:prstGeom prst="rect">
              <a:avLst/>
            </a:prstGeom>
            <a:noFill/>
          </p:spPr>
        </p:pic>
        <p:sp>
          <p:nvSpPr>
            <p:cNvPr id="1048" name="AutoShape 24"/>
            <p:cNvSpPr>
              <a:spLocks/>
            </p:cNvSpPr>
            <p:nvPr/>
          </p:nvSpPr>
          <p:spPr bwMode="auto">
            <a:xfrm>
              <a:off x="5433" y="5337"/>
              <a:ext cx="207" cy="184"/>
            </a:xfrm>
            <a:custGeom>
              <a:avLst/>
              <a:gdLst/>
              <a:ahLst/>
              <a:cxnLst>
                <a:cxn ang="0">
                  <a:pos x="42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7" y="184"/>
                </a:cxn>
                <a:cxn ang="0">
                  <a:pos x="207" y="143"/>
                </a:cxn>
                <a:cxn ang="0">
                  <a:pos x="9" y="143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8"/>
                </a:cxn>
                <a:cxn ang="0">
                  <a:pos x="80" y="118"/>
                </a:cxn>
                <a:cxn ang="0">
                  <a:pos x="80" y="117"/>
                </a:cxn>
                <a:cxn ang="0">
                  <a:pos x="42" y="117"/>
                </a:cxn>
                <a:cxn ang="0">
                  <a:pos x="42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3"/>
                </a:cxn>
                <a:cxn ang="0">
                  <a:pos x="47" y="143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3"/>
                </a:cxn>
                <a:cxn ang="0">
                  <a:pos x="85" y="143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3"/>
                </a:cxn>
                <a:cxn ang="0">
                  <a:pos x="124" y="143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3"/>
                </a:cxn>
                <a:cxn ang="0">
                  <a:pos x="162" y="143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2" y="143"/>
                </a:cxn>
                <a:cxn ang="0">
                  <a:pos x="207" y="143"/>
                </a:cxn>
                <a:cxn ang="0">
                  <a:pos x="207" y="124"/>
                </a:cxn>
                <a:cxn ang="0">
                  <a:pos x="119" y="79"/>
                </a:cxn>
                <a:cxn ang="0">
                  <a:pos x="80" y="118"/>
                </a:cxn>
                <a:cxn ang="0">
                  <a:pos x="207" y="118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2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2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7" y="184"/>
                  </a:lnTo>
                  <a:lnTo>
                    <a:pt x="207" y="143"/>
                  </a:lnTo>
                  <a:lnTo>
                    <a:pt x="9" y="143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8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42" y="117"/>
                  </a:lnTo>
                  <a:lnTo>
                    <a:pt x="42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3"/>
                  </a:lnTo>
                  <a:lnTo>
                    <a:pt x="47" y="143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3"/>
                  </a:lnTo>
                  <a:lnTo>
                    <a:pt x="85" y="143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3"/>
                  </a:lnTo>
                  <a:lnTo>
                    <a:pt x="124" y="143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3"/>
                  </a:lnTo>
                  <a:lnTo>
                    <a:pt x="162" y="143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2" y="143"/>
                  </a:lnTo>
                  <a:lnTo>
                    <a:pt x="207" y="143"/>
                  </a:lnTo>
                  <a:lnTo>
                    <a:pt x="207" y="124"/>
                  </a:lnTo>
                  <a:close/>
                  <a:moveTo>
                    <a:pt x="119" y="79"/>
                  </a:moveTo>
                  <a:lnTo>
                    <a:pt x="80" y="118"/>
                  </a:lnTo>
                  <a:lnTo>
                    <a:pt x="207" y="118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2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361" y="5202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5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6" y="300"/>
                </a:cxn>
                <a:cxn ang="0">
                  <a:pos x="266" y="266"/>
                </a:cxn>
                <a:cxn ang="0">
                  <a:pos x="299" y="217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6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5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6" y="300"/>
                  </a:lnTo>
                  <a:lnTo>
                    <a:pt x="266" y="266"/>
                  </a:lnTo>
                  <a:lnTo>
                    <a:pt x="299" y="217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6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361" y="5202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7"/>
                </a:cxn>
                <a:cxn ang="0">
                  <a:pos x="266" y="266"/>
                </a:cxn>
                <a:cxn ang="0">
                  <a:pos x="216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5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6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7"/>
                  </a:lnTo>
                  <a:lnTo>
                    <a:pt x="266" y="266"/>
                  </a:lnTo>
                  <a:lnTo>
                    <a:pt x="216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5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6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382" y="5433"/>
              <a:ext cx="135" cy="299"/>
            </a:xfrm>
            <a:prstGeom prst="rect">
              <a:avLst/>
            </a:prstGeom>
            <a:noFill/>
          </p:spPr>
        </p:pic>
        <p:sp>
          <p:nvSpPr>
            <p:cNvPr id="1052" name="AutoShape 28"/>
            <p:cNvSpPr>
              <a:spLocks/>
            </p:cNvSpPr>
            <p:nvPr/>
          </p:nvSpPr>
          <p:spPr bwMode="auto">
            <a:xfrm>
              <a:off x="7406" y="5249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7" y="183"/>
                </a:cxn>
                <a:cxn ang="0">
                  <a:pos x="207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7"/>
                </a:cxn>
                <a:cxn ang="0">
                  <a:pos x="80" y="117"/>
                </a:cxn>
                <a:cxn ang="0">
                  <a:pos x="80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4" y="142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2" y="142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1" y="142"/>
                </a:cxn>
                <a:cxn ang="0">
                  <a:pos x="207" y="142"/>
                </a:cxn>
                <a:cxn ang="0">
                  <a:pos x="207" y="124"/>
                </a:cxn>
                <a:cxn ang="0">
                  <a:pos x="119" y="78"/>
                </a:cxn>
                <a:cxn ang="0">
                  <a:pos x="80" y="117"/>
                </a:cxn>
                <a:cxn ang="0">
                  <a:pos x="207" y="117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3"/>
                </a:cxn>
                <a:cxn ang="0">
                  <a:pos x="119" y="113"/>
                </a:cxn>
                <a:cxn ang="0">
                  <a:pos x="119" y="78"/>
                </a:cxn>
                <a:cxn ang="0">
                  <a:pos x="80" y="78"/>
                </a:cxn>
                <a:cxn ang="0">
                  <a:pos x="41" y="117"/>
                </a:cxn>
                <a:cxn ang="0">
                  <a:pos x="80" y="117"/>
                </a:cxn>
                <a:cxn ang="0">
                  <a:pos x="80" y="78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3"/>
                </a:cxn>
                <a:cxn ang="0">
                  <a:pos x="157" y="113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7" y="183"/>
                  </a:lnTo>
                  <a:lnTo>
                    <a:pt x="207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7"/>
                  </a:lnTo>
                  <a:lnTo>
                    <a:pt x="80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1" y="142"/>
                  </a:lnTo>
                  <a:lnTo>
                    <a:pt x="207" y="142"/>
                  </a:lnTo>
                  <a:lnTo>
                    <a:pt x="207" y="124"/>
                  </a:lnTo>
                  <a:close/>
                  <a:moveTo>
                    <a:pt x="119" y="78"/>
                  </a:moveTo>
                  <a:lnTo>
                    <a:pt x="80" y="117"/>
                  </a:lnTo>
                  <a:lnTo>
                    <a:pt x="207" y="117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57" y="113"/>
                  </a:lnTo>
                  <a:lnTo>
                    <a:pt x="119" y="113"/>
                  </a:lnTo>
                  <a:lnTo>
                    <a:pt x="119" y="78"/>
                  </a:lnTo>
                  <a:close/>
                  <a:moveTo>
                    <a:pt x="80" y="78"/>
                  </a:moveTo>
                  <a:lnTo>
                    <a:pt x="41" y="117"/>
                  </a:lnTo>
                  <a:lnTo>
                    <a:pt x="80" y="117"/>
                  </a:lnTo>
                  <a:lnTo>
                    <a:pt x="80" y="78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3"/>
                  </a:lnTo>
                  <a:lnTo>
                    <a:pt x="157" y="11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9343" y="5654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5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6"/>
                </a:cxn>
                <a:cxn ang="0">
                  <a:pos x="46" y="266"/>
                </a:cxn>
                <a:cxn ang="0">
                  <a:pos x="95" y="299"/>
                </a:cxn>
                <a:cxn ang="0">
                  <a:pos x="156" y="312"/>
                </a:cxn>
                <a:cxn ang="0">
                  <a:pos x="217" y="299"/>
                </a:cxn>
                <a:cxn ang="0">
                  <a:pos x="266" y="266"/>
                </a:cxn>
                <a:cxn ang="0">
                  <a:pos x="300" y="216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6" y="45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5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6"/>
                  </a:lnTo>
                  <a:lnTo>
                    <a:pt x="46" y="266"/>
                  </a:lnTo>
                  <a:lnTo>
                    <a:pt x="95" y="299"/>
                  </a:lnTo>
                  <a:lnTo>
                    <a:pt x="156" y="312"/>
                  </a:lnTo>
                  <a:lnTo>
                    <a:pt x="217" y="299"/>
                  </a:lnTo>
                  <a:lnTo>
                    <a:pt x="266" y="266"/>
                  </a:lnTo>
                  <a:lnTo>
                    <a:pt x="300" y="216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6" y="45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9343" y="5654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6"/>
                </a:cxn>
                <a:cxn ang="0">
                  <a:pos x="266" y="266"/>
                </a:cxn>
                <a:cxn ang="0">
                  <a:pos x="217" y="299"/>
                </a:cxn>
                <a:cxn ang="0">
                  <a:pos x="156" y="312"/>
                </a:cxn>
                <a:cxn ang="0">
                  <a:pos x="95" y="299"/>
                </a:cxn>
                <a:cxn ang="0">
                  <a:pos x="46" y="266"/>
                </a:cxn>
                <a:cxn ang="0">
                  <a:pos x="12" y="216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5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6" y="45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6"/>
                  </a:lnTo>
                  <a:lnTo>
                    <a:pt x="266" y="266"/>
                  </a:lnTo>
                  <a:lnTo>
                    <a:pt x="217" y="299"/>
                  </a:lnTo>
                  <a:lnTo>
                    <a:pt x="156" y="312"/>
                  </a:lnTo>
                  <a:lnTo>
                    <a:pt x="95" y="299"/>
                  </a:lnTo>
                  <a:lnTo>
                    <a:pt x="46" y="266"/>
                  </a:lnTo>
                  <a:lnTo>
                    <a:pt x="12" y="216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5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6" y="45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268" y="5543"/>
              <a:ext cx="223" cy="174"/>
            </a:xfrm>
            <a:prstGeom prst="rect">
              <a:avLst/>
            </a:prstGeom>
            <a:noFill/>
          </p:spPr>
        </p:pic>
        <p:sp>
          <p:nvSpPr>
            <p:cNvPr id="1056" name="AutoShape 32"/>
            <p:cNvSpPr>
              <a:spLocks/>
            </p:cNvSpPr>
            <p:nvPr/>
          </p:nvSpPr>
          <p:spPr bwMode="auto">
            <a:xfrm>
              <a:off x="9387" y="5701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8887" y="6771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6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7" y="266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7" y="46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6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7" y="266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7" y="46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887" y="6771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7" y="266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6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7" y="46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7" y="266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6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7" y="46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908" y="7002"/>
              <a:ext cx="135" cy="174"/>
            </a:xfrm>
            <a:prstGeom prst="rect">
              <a:avLst/>
            </a:prstGeom>
            <a:noFill/>
          </p:spPr>
        </p:pic>
        <p:sp>
          <p:nvSpPr>
            <p:cNvPr id="1060" name="AutoShape 36"/>
            <p:cNvSpPr>
              <a:spLocks/>
            </p:cNvSpPr>
            <p:nvPr/>
          </p:nvSpPr>
          <p:spPr bwMode="auto">
            <a:xfrm>
              <a:off x="8931" y="6818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6" y="183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8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3"/>
                </a:cxn>
                <a:cxn ang="0">
                  <a:pos x="118" y="113"/>
                </a:cxn>
                <a:cxn ang="0">
                  <a:pos x="118" y="78"/>
                </a:cxn>
                <a:cxn ang="0">
                  <a:pos x="79" y="78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8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3"/>
                </a:cxn>
                <a:cxn ang="0">
                  <a:pos x="156" y="113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6" y="183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8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56" y="113"/>
                  </a:lnTo>
                  <a:lnTo>
                    <a:pt x="118" y="113"/>
                  </a:lnTo>
                  <a:lnTo>
                    <a:pt x="118" y="78"/>
                  </a:lnTo>
                  <a:close/>
                  <a:moveTo>
                    <a:pt x="79" y="78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8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3"/>
                  </a:lnTo>
                  <a:lnTo>
                    <a:pt x="156" y="1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7534" y="6873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6" y="13"/>
                </a:cxn>
                <a:cxn ang="0">
                  <a:pos x="46" y="46"/>
                </a:cxn>
                <a:cxn ang="0">
                  <a:pos x="13" y="96"/>
                </a:cxn>
                <a:cxn ang="0">
                  <a:pos x="0" y="156"/>
                </a:cxn>
                <a:cxn ang="0">
                  <a:pos x="13" y="217"/>
                </a:cxn>
                <a:cxn ang="0">
                  <a:pos x="46" y="267"/>
                </a:cxn>
                <a:cxn ang="0">
                  <a:pos x="96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7" y="267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6"/>
                </a:cxn>
                <a:cxn ang="0">
                  <a:pos x="267" y="46"/>
                </a:cxn>
                <a:cxn ang="0">
                  <a:pos x="217" y="13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6" y="13"/>
                  </a:lnTo>
                  <a:lnTo>
                    <a:pt x="46" y="46"/>
                  </a:lnTo>
                  <a:lnTo>
                    <a:pt x="13" y="96"/>
                  </a:lnTo>
                  <a:lnTo>
                    <a:pt x="0" y="156"/>
                  </a:lnTo>
                  <a:lnTo>
                    <a:pt x="13" y="217"/>
                  </a:lnTo>
                  <a:lnTo>
                    <a:pt x="46" y="267"/>
                  </a:lnTo>
                  <a:lnTo>
                    <a:pt x="96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7" y="267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6"/>
                  </a:lnTo>
                  <a:lnTo>
                    <a:pt x="267" y="46"/>
                  </a:lnTo>
                  <a:lnTo>
                    <a:pt x="217" y="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7534" y="6873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7" y="267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6" y="300"/>
                </a:cxn>
                <a:cxn ang="0">
                  <a:pos x="46" y="267"/>
                </a:cxn>
                <a:cxn ang="0">
                  <a:pos x="13" y="217"/>
                </a:cxn>
                <a:cxn ang="0">
                  <a:pos x="0" y="156"/>
                </a:cxn>
                <a:cxn ang="0">
                  <a:pos x="13" y="96"/>
                </a:cxn>
                <a:cxn ang="0">
                  <a:pos x="46" y="46"/>
                </a:cxn>
                <a:cxn ang="0">
                  <a:pos x="96" y="13"/>
                </a:cxn>
                <a:cxn ang="0">
                  <a:pos x="156" y="0"/>
                </a:cxn>
                <a:cxn ang="0">
                  <a:pos x="217" y="13"/>
                </a:cxn>
                <a:cxn ang="0">
                  <a:pos x="267" y="46"/>
                </a:cxn>
                <a:cxn ang="0">
                  <a:pos x="300" y="96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7" y="267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6" y="300"/>
                  </a:lnTo>
                  <a:lnTo>
                    <a:pt x="46" y="267"/>
                  </a:lnTo>
                  <a:lnTo>
                    <a:pt x="13" y="217"/>
                  </a:lnTo>
                  <a:lnTo>
                    <a:pt x="0" y="156"/>
                  </a:lnTo>
                  <a:lnTo>
                    <a:pt x="13" y="96"/>
                  </a:lnTo>
                  <a:lnTo>
                    <a:pt x="46" y="46"/>
                  </a:lnTo>
                  <a:lnTo>
                    <a:pt x="96" y="13"/>
                  </a:lnTo>
                  <a:lnTo>
                    <a:pt x="156" y="0"/>
                  </a:lnTo>
                  <a:lnTo>
                    <a:pt x="217" y="13"/>
                  </a:lnTo>
                  <a:lnTo>
                    <a:pt x="267" y="46"/>
                  </a:lnTo>
                  <a:lnTo>
                    <a:pt x="300" y="96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555" y="7104"/>
              <a:ext cx="135" cy="340"/>
            </a:xfrm>
            <a:prstGeom prst="rect">
              <a:avLst/>
            </a:prstGeom>
            <a:noFill/>
          </p:spPr>
        </p:pic>
        <p:sp>
          <p:nvSpPr>
            <p:cNvPr id="1064" name="AutoShape 40"/>
            <p:cNvSpPr>
              <a:spLocks/>
            </p:cNvSpPr>
            <p:nvPr/>
          </p:nvSpPr>
          <p:spPr bwMode="auto">
            <a:xfrm>
              <a:off x="7578" y="6920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6" y="183"/>
                </a:cxn>
                <a:cxn ang="0">
                  <a:pos x="206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3"/>
                </a:cxn>
                <a:cxn ang="0">
                  <a:pos x="118" y="113"/>
                </a:cxn>
                <a:cxn ang="0">
                  <a:pos x="118" y="79"/>
                </a:cxn>
                <a:cxn ang="0">
                  <a:pos x="79" y="78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8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3"/>
                </a:cxn>
                <a:cxn ang="0">
                  <a:pos x="156" y="113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6" y="183"/>
                  </a:lnTo>
                  <a:lnTo>
                    <a:pt x="206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56" y="113"/>
                  </a:lnTo>
                  <a:lnTo>
                    <a:pt x="118" y="113"/>
                  </a:lnTo>
                  <a:lnTo>
                    <a:pt x="118" y="79"/>
                  </a:lnTo>
                  <a:close/>
                  <a:moveTo>
                    <a:pt x="79" y="78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8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3"/>
                  </a:lnTo>
                  <a:lnTo>
                    <a:pt x="156" y="1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8334" y="8363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5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6"/>
                </a:cxn>
                <a:cxn ang="0">
                  <a:pos x="45" y="266"/>
                </a:cxn>
                <a:cxn ang="0">
                  <a:pos x="95" y="299"/>
                </a:cxn>
                <a:cxn ang="0">
                  <a:pos x="156" y="312"/>
                </a:cxn>
                <a:cxn ang="0">
                  <a:pos x="216" y="299"/>
                </a:cxn>
                <a:cxn ang="0">
                  <a:pos x="266" y="266"/>
                </a:cxn>
                <a:cxn ang="0">
                  <a:pos x="299" y="216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5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5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6"/>
                  </a:lnTo>
                  <a:lnTo>
                    <a:pt x="45" y="266"/>
                  </a:lnTo>
                  <a:lnTo>
                    <a:pt x="95" y="299"/>
                  </a:lnTo>
                  <a:lnTo>
                    <a:pt x="156" y="312"/>
                  </a:lnTo>
                  <a:lnTo>
                    <a:pt x="216" y="299"/>
                  </a:lnTo>
                  <a:lnTo>
                    <a:pt x="266" y="266"/>
                  </a:lnTo>
                  <a:lnTo>
                    <a:pt x="299" y="216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5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8334" y="8363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6"/>
                </a:cxn>
                <a:cxn ang="0">
                  <a:pos x="266" y="266"/>
                </a:cxn>
                <a:cxn ang="0">
                  <a:pos x="216" y="299"/>
                </a:cxn>
                <a:cxn ang="0">
                  <a:pos x="156" y="312"/>
                </a:cxn>
                <a:cxn ang="0">
                  <a:pos x="95" y="299"/>
                </a:cxn>
                <a:cxn ang="0">
                  <a:pos x="45" y="266"/>
                </a:cxn>
                <a:cxn ang="0">
                  <a:pos x="12" y="216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5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5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6"/>
                  </a:lnTo>
                  <a:lnTo>
                    <a:pt x="266" y="266"/>
                  </a:lnTo>
                  <a:lnTo>
                    <a:pt x="216" y="299"/>
                  </a:lnTo>
                  <a:lnTo>
                    <a:pt x="156" y="312"/>
                  </a:lnTo>
                  <a:lnTo>
                    <a:pt x="95" y="299"/>
                  </a:lnTo>
                  <a:lnTo>
                    <a:pt x="45" y="266"/>
                  </a:lnTo>
                  <a:lnTo>
                    <a:pt x="12" y="216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5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5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355" y="8594"/>
              <a:ext cx="135" cy="174"/>
            </a:xfrm>
            <a:prstGeom prst="rect">
              <a:avLst/>
            </a:prstGeom>
            <a:noFill/>
          </p:spPr>
        </p:pic>
        <p:sp>
          <p:nvSpPr>
            <p:cNvPr id="1068" name="AutoShape 44"/>
            <p:cNvSpPr>
              <a:spLocks/>
            </p:cNvSpPr>
            <p:nvPr/>
          </p:nvSpPr>
          <p:spPr bwMode="auto">
            <a:xfrm>
              <a:off x="8379" y="8411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80" y="117"/>
                </a:cxn>
                <a:cxn ang="0">
                  <a:pos x="80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4" y="142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2" y="142"/>
                </a:cxn>
                <a:cxn ang="0">
                  <a:pos x="162" y="124"/>
                </a:cxn>
                <a:cxn ang="0">
                  <a:pos x="206" y="124"/>
                </a:cxn>
                <a:cxn ang="0">
                  <a:pos x="192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9" y="79"/>
                </a:cxn>
                <a:cxn ang="0">
                  <a:pos x="80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1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3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80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62" y="124"/>
                  </a:lnTo>
                  <a:close/>
                  <a:moveTo>
                    <a:pt x="206" y="124"/>
                  </a:moveTo>
                  <a:lnTo>
                    <a:pt x="192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9" y="79"/>
                  </a:moveTo>
                  <a:lnTo>
                    <a:pt x="80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1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3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9058" y="12045"/>
              <a:ext cx="2171" cy="1471"/>
            </a:xfrm>
            <a:prstGeom prst="rect">
              <a:avLst/>
            </a:prstGeom>
            <a:noFill/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8769" y="6048"/>
              <a:ext cx="300" cy="300"/>
            </a:xfrm>
            <a:prstGeom prst="rect">
              <a:avLst/>
            </a:prstGeom>
            <a:solidFill>
              <a:srgbClr val="ED1D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8769" y="6048"/>
              <a:ext cx="300" cy="300"/>
            </a:xfrm>
            <a:prstGeom prst="rect">
              <a:avLst/>
            </a:prstGeom>
            <a:noFill/>
            <a:ln w="17996">
              <a:solidFill>
                <a:srgbClr val="FFF2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282" y="7593"/>
              <a:ext cx="300" cy="300"/>
            </a:xfrm>
            <a:prstGeom prst="rect">
              <a:avLst/>
            </a:prstGeom>
            <a:solidFill>
              <a:srgbClr val="ED1D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0282" y="7593"/>
              <a:ext cx="300" cy="300"/>
            </a:xfrm>
            <a:prstGeom prst="rect">
              <a:avLst/>
            </a:prstGeom>
            <a:noFill/>
            <a:ln w="17996">
              <a:solidFill>
                <a:srgbClr val="FFF2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981" y="6452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790" y="6279"/>
              <a:ext cx="135" cy="174"/>
            </a:xfrm>
            <a:prstGeom prst="rect">
              <a:avLst/>
            </a:prstGeom>
            <a:noFill/>
          </p:spPr>
        </p:pic>
        <p:sp>
          <p:nvSpPr>
            <p:cNvPr id="1076" name="AutoShape 52"/>
            <p:cNvSpPr>
              <a:spLocks/>
            </p:cNvSpPr>
            <p:nvPr/>
          </p:nvSpPr>
          <p:spPr bwMode="auto">
            <a:xfrm>
              <a:off x="8813" y="6096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6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6" y="142"/>
                </a:cxn>
                <a:cxn ang="0">
                  <a:pos x="46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4" y="124"/>
                </a:cxn>
                <a:cxn ang="0">
                  <a:pos x="114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6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6" y="142"/>
                  </a:lnTo>
                  <a:lnTo>
                    <a:pt x="46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4" y="124"/>
                  </a:lnTo>
                  <a:lnTo>
                    <a:pt x="114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9509" y="799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304" y="7824"/>
              <a:ext cx="135" cy="174"/>
            </a:xfrm>
            <a:prstGeom prst="rect">
              <a:avLst/>
            </a:prstGeom>
            <a:noFill/>
          </p:spPr>
        </p:pic>
        <p:sp>
          <p:nvSpPr>
            <p:cNvPr id="1079" name="AutoShape 55"/>
            <p:cNvSpPr>
              <a:spLocks/>
            </p:cNvSpPr>
            <p:nvPr/>
          </p:nvSpPr>
          <p:spPr bwMode="auto">
            <a:xfrm>
              <a:off x="10328" y="7641"/>
              <a:ext cx="207" cy="184"/>
            </a:xfrm>
            <a:custGeom>
              <a:avLst/>
              <a:gdLst/>
              <a:ahLst/>
              <a:cxnLst>
                <a:cxn ang="0">
                  <a:pos x="42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7" y="184"/>
                </a:cxn>
                <a:cxn ang="0">
                  <a:pos x="207" y="143"/>
                </a:cxn>
                <a:cxn ang="0">
                  <a:pos x="9" y="143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8"/>
                </a:cxn>
                <a:cxn ang="0">
                  <a:pos x="80" y="118"/>
                </a:cxn>
                <a:cxn ang="0">
                  <a:pos x="80" y="117"/>
                </a:cxn>
                <a:cxn ang="0">
                  <a:pos x="42" y="117"/>
                </a:cxn>
                <a:cxn ang="0">
                  <a:pos x="42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3"/>
                </a:cxn>
                <a:cxn ang="0">
                  <a:pos x="47" y="143"/>
                </a:cxn>
                <a:cxn ang="0">
                  <a:pos x="47" y="124"/>
                </a:cxn>
                <a:cxn ang="0">
                  <a:pos x="86" y="124"/>
                </a:cxn>
                <a:cxn ang="0">
                  <a:pos x="77" y="124"/>
                </a:cxn>
                <a:cxn ang="0">
                  <a:pos x="77" y="143"/>
                </a:cxn>
                <a:cxn ang="0">
                  <a:pos x="86" y="143"/>
                </a:cxn>
                <a:cxn ang="0">
                  <a:pos x="86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3"/>
                </a:cxn>
                <a:cxn ang="0">
                  <a:pos x="124" y="143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3"/>
                </a:cxn>
                <a:cxn ang="0">
                  <a:pos x="162" y="143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2" y="143"/>
                </a:cxn>
                <a:cxn ang="0">
                  <a:pos x="207" y="143"/>
                </a:cxn>
                <a:cxn ang="0">
                  <a:pos x="207" y="124"/>
                </a:cxn>
                <a:cxn ang="0">
                  <a:pos x="119" y="79"/>
                </a:cxn>
                <a:cxn ang="0">
                  <a:pos x="80" y="118"/>
                </a:cxn>
                <a:cxn ang="0">
                  <a:pos x="207" y="118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2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2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7" y="184"/>
                  </a:lnTo>
                  <a:lnTo>
                    <a:pt x="207" y="143"/>
                  </a:lnTo>
                  <a:lnTo>
                    <a:pt x="9" y="143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8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42" y="117"/>
                  </a:lnTo>
                  <a:lnTo>
                    <a:pt x="42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3"/>
                  </a:lnTo>
                  <a:lnTo>
                    <a:pt x="47" y="143"/>
                  </a:lnTo>
                  <a:lnTo>
                    <a:pt x="47" y="124"/>
                  </a:lnTo>
                  <a:close/>
                  <a:moveTo>
                    <a:pt x="86" y="124"/>
                  </a:moveTo>
                  <a:lnTo>
                    <a:pt x="77" y="124"/>
                  </a:lnTo>
                  <a:lnTo>
                    <a:pt x="77" y="143"/>
                  </a:lnTo>
                  <a:lnTo>
                    <a:pt x="86" y="143"/>
                  </a:lnTo>
                  <a:lnTo>
                    <a:pt x="86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3"/>
                  </a:lnTo>
                  <a:lnTo>
                    <a:pt x="124" y="143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3"/>
                  </a:lnTo>
                  <a:lnTo>
                    <a:pt x="162" y="143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2" y="143"/>
                  </a:lnTo>
                  <a:lnTo>
                    <a:pt x="207" y="143"/>
                  </a:lnTo>
                  <a:lnTo>
                    <a:pt x="207" y="124"/>
                  </a:lnTo>
                  <a:close/>
                  <a:moveTo>
                    <a:pt x="119" y="79"/>
                  </a:moveTo>
                  <a:lnTo>
                    <a:pt x="80" y="118"/>
                  </a:lnTo>
                  <a:lnTo>
                    <a:pt x="207" y="118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2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758" y="5506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880" y="6457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078" y="9280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7526" y="10729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5767" y="5786"/>
              <a:ext cx="135" cy="268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881" y="6731"/>
              <a:ext cx="135" cy="174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555" y="10980"/>
              <a:ext cx="135" cy="196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107" y="9525"/>
              <a:ext cx="135" cy="174"/>
            </a:xfrm>
            <a:prstGeom prst="rect">
              <a:avLst/>
            </a:prstGeom>
            <a:noFill/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194" y="2928"/>
              <a:ext cx="468" cy="198"/>
            </a:xfrm>
            <a:prstGeom prst="rect">
              <a:avLst/>
            </a:prstGeom>
            <a:noFill/>
          </p:spPr>
        </p:pic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2214" y="3144"/>
              <a:ext cx="740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40" y="149"/>
                </a:cxn>
              </a:cxnLst>
              <a:rect l="0" t="0" r="r" b="b"/>
              <a:pathLst>
                <a:path w="740" h="150">
                  <a:moveTo>
                    <a:pt x="0" y="0"/>
                  </a:moveTo>
                  <a:lnTo>
                    <a:pt x="490" y="0"/>
                  </a:lnTo>
                  <a:lnTo>
                    <a:pt x="740" y="149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0" name="Picture 66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907" y="4826"/>
              <a:ext cx="491" cy="198"/>
            </a:xfrm>
            <a:prstGeom prst="rect">
              <a:avLst/>
            </a:prstGeom>
            <a:noFill/>
          </p:spPr>
        </p:pic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928" y="5042"/>
              <a:ext cx="740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40" y="175"/>
                </a:cxn>
              </a:cxnLst>
              <a:rect l="0" t="0" r="r" b="b"/>
              <a:pathLst>
                <a:path w="740" h="176">
                  <a:moveTo>
                    <a:pt x="0" y="0"/>
                  </a:moveTo>
                  <a:lnTo>
                    <a:pt x="490" y="0"/>
                  </a:lnTo>
                  <a:lnTo>
                    <a:pt x="740" y="175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6532" y="5202"/>
              <a:ext cx="382" cy="198"/>
            </a:xfrm>
            <a:prstGeom prst="rect">
              <a:avLst/>
            </a:prstGeom>
            <a:noFill/>
          </p:spPr>
        </p:pic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553" y="5419"/>
              <a:ext cx="733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33" y="163"/>
                </a:cxn>
              </a:cxnLst>
              <a:rect l="0" t="0" r="r" b="b"/>
              <a:pathLst>
                <a:path w="733" h="164">
                  <a:moveTo>
                    <a:pt x="0" y="0"/>
                  </a:moveTo>
                  <a:lnTo>
                    <a:pt x="490" y="0"/>
                  </a:lnTo>
                  <a:lnTo>
                    <a:pt x="733" y="163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069" y="5566"/>
              <a:ext cx="383" cy="198"/>
            </a:xfrm>
            <a:prstGeom prst="rect">
              <a:avLst/>
            </a:prstGeom>
            <a:noFill/>
          </p:spPr>
        </p:pic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8089" y="5782"/>
              <a:ext cx="562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0"/>
                </a:cxn>
                <a:cxn ang="0">
                  <a:pos x="561" y="163"/>
                </a:cxn>
              </a:cxnLst>
              <a:rect l="0" t="0" r="r" b="b"/>
              <a:pathLst>
                <a:path w="562" h="164">
                  <a:moveTo>
                    <a:pt x="0" y="0"/>
                  </a:moveTo>
                  <a:lnTo>
                    <a:pt x="390" y="0"/>
                  </a:lnTo>
                  <a:lnTo>
                    <a:pt x="561" y="163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4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4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114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4" y="57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4" y="5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4" y="5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3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3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3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3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4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4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114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4" y="57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4" y="5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4" y="5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3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3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3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3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9158" y="5963"/>
              <a:ext cx="0" cy="190"/>
            </a:xfrm>
            <a:prstGeom prst="line">
              <a:avLst/>
            </a:prstGeom>
            <a:noFill/>
            <a:ln w="47524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9196" y="5979"/>
              <a:ext cx="100" cy="158"/>
            </a:xfrm>
            <a:custGeom>
              <a:avLst/>
              <a:gdLst/>
              <a:ahLst/>
              <a:cxnLst>
                <a:cxn ang="0">
                  <a:pos x="65" y="102"/>
                </a:cxn>
                <a:cxn ang="0">
                  <a:pos x="65" y="112"/>
                </a:cxn>
                <a:cxn ang="0">
                  <a:pos x="64" y="119"/>
                </a:cxn>
                <a:cxn ang="0">
                  <a:pos x="61" y="123"/>
                </a:cxn>
                <a:cxn ang="0">
                  <a:pos x="59" y="127"/>
                </a:cxn>
                <a:cxn ang="0">
                  <a:pos x="56" y="129"/>
                </a:cxn>
                <a:cxn ang="0">
                  <a:pos x="50" y="129"/>
                </a:cxn>
                <a:cxn ang="0">
                  <a:pos x="45" y="129"/>
                </a:cxn>
                <a:cxn ang="0">
                  <a:pos x="36" y="78"/>
                </a:cxn>
                <a:cxn ang="0">
                  <a:pos x="36" y="76"/>
                </a:cxn>
                <a:cxn ang="0">
                  <a:pos x="45" y="28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65" y="56"/>
                </a:cxn>
                <a:cxn ang="0">
                  <a:pos x="99" y="56"/>
                </a:cxn>
                <a:cxn ang="0">
                  <a:pos x="99" y="54"/>
                </a:cxn>
                <a:cxn ang="0">
                  <a:pos x="98" y="42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2" y="1"/>
                </a:cxn>
                <a:cxn ang="0">
                  <a:pos x="25" y="5"/>
                </a:cxn>
                <a:cxn ang="0">
                  <a:pos x="18" y="8"/>
                </a:cxn>
                <a:cxn ang="0">
                  <a:pos x="0" y="60"/>
                </a:cxn>
                <a:cxn ang="0">
                  <a:pos x="0" y="78"/>
                </a:cxn>
                <a:cxn ang="0">
                  <a:pos x="0" y="96"/>
                </a:cxn>
                <a:cxn ang="0">
                  <a:pos x="25" y="152"/>
                </a:cxn>
                <a:cxn ang="0">
                  <a:pos x="41" y="157"/>
                </a:cxn>
                <a:cxn ang="0">
                  <a:pos x="50" y="157"/>
                </a:cxn>
                <a:cxn ang="0">
                  <a:pos x="67" y="157"/>
                </a:cxn>
                <a:cxn ang="0">
                  <a:pos x="99" y="103"/>
                </a:cxn>
                <a:cxn ang="0">
                  <a:pos x="99" y="101"/>
                </a:cxn>
                <a:cxn ang="0">
                  <a:pos x="99" y="99"/>
                </a:cxn>
                <a:cxn ang="0">
                  <a:pos x="99" y="98"/>
                </a:cxn>
                <a:cxn ang="0">
                  <a:pos x="99" y="97"/>
                </a:cxn>
                <a:cxn ang="0">
                  <a:pos x="99" y="96"/>
                </a:cxn>
                <a:cxn ang="0">
                  <a:pos x="99" y="95"/>
                </a:cxn>
                <a:cxn ang="0">
                  <a:pos x="65" y="95"/>
                </a:cxn>
                <a:cxn ang="0">
                  <a:pos x="65" y="102"/>
                </a:cxn>
              </a:cxnLst>
              <a:rect l="0" t="0" r="r" b="b"/>
              <a:pathLst>
                <a:path w="100" h="158">
                  <a:moveTo>
                    <a:pt x="65" y="102"/>
                  </a:moveTo>
                  <a:lnTo>
                    <a:pt x="65" y="112"/>
                  </a:lnTo>
                  <a:lnTo>
                    <a:pt x="64" y="119"/>
                  </a:lnTo>
                  <a:lnTo>
                    <a:pt x="61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0" y="129"/>
                  </a:lnTo>
                  <a:lnTo>
                    <a:pt x="45" y="129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45" y="28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65" y="56"/>
                  </a:lnTo>
                  <a:lnTo>
                    <a:pt x="99" y="56"/>
                  </a:lnTo>
                  <a:lnTo>
                    <a:pt x="99" y="54"/>
                  </a:lnTo>
                  <a:lnTo>
                    <a:pt x="98" y="42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25" y="152"/>
                  </a:lnTo>
                  <a:lnTo>
                    <a:pt x="41" y="157"/>
                  </a:lnTo>
                  <a:lnTo>
                    <a:pt x="50" y="157"/>
                  </a:lnTo>
                  <a:lnTo>
                    <a:pt x="67" y="157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65" y="95"/>
                  </a:lnTo>
                  <a:lnTo>
                    <a:pt x="65" y="102"/>
                  </a:lnTo>
                  <a:close/>
                </a:path>
              </a:pathLst>
            </a:custGeom>
            <a:noFill/>
            <a:ln w="25197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9315" y="6061"/>
              <a:ext cx="62" cy="31"/>
            </a:xfrm>
            <a:prstGeom prst="rect">
              <a:avLst/>
            </a:prstGeom>
            <a:noFill/>
            <a:ln w="25197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9393" y="5984"/>
              <a:ext cx="88" cy="149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65" y="82"/>
                </a:cxn>
                <a:cxn ang="0">
                  <a:pos x="88" y="2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56" y="30"/>
                </a:cxn>
                <a:cxn ang="0">
                  <a:pos x="48" y="46"/>
                </a:cxn>
                <a:cxn ang="0">
                  <a:pos x="25" y="107"/>
                </a:cxn>
                <a:cxn ang="0">
                  <a:pos x="17" y="149"/>
                </a:cxn>
                <a:cxn ang="0">
                  <a:pos x="52" y="149"/>
                </a:cxn>
              </a:cxnLst>
              <a:rect l="0" t="0" r="r" b="b"/>
              <a:pathLst>
                <a:path w="88" h="149">
                  <a:moveTo>
                    <a:pt x="52" y="149"/>
                  </a:moveTo>
                  <a:lnTo>
                    <a:pt x="65" y="82"/>
                  </a:lnTo>
                  <a:lnTo>
                    <a:pt x="88" y="26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48" y="46"/>
                  </a:lnTo>
                  <a:lnTo>
                    <a:pt x="25" y="107"/>
                  </a:lnTo>
                  <a:lnTo>
                    <a:pt x="17" y="149"/>
                  </a:lnTo>
                  <a:lnTo>
                    <a:pt x="52" y="149"/>
                  </a:lnTo>
                  <a:close/>
                </a:path>
              </a:pathLst>
            </a:custGeom>
            <a:noFill/>
            <a:ln w="25197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9140" y="6176"/>
              <a:ext cx="356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" y="0"/>
                </a:cxn>
                <a:cxn ang="0">
                  <a:pos x="356" y="172"/>
                </a:cxn>
              </a:cxnLst>
              <a:rect l="0" t="0" r="r" b="b"/>
              <a:pathLst>
                <a:path w="356" h="172">
                  <a:moveTo>
                    <a:pt x="0" y="0"/>
                  </a:moveTo>
                  <a:lnTo>
                    <a:pt x="285" y="0"/>
                  </a:lnTo>
                  <a:lnTo>
                    <a:pt x="356" y="172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285875" y="1762125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夏和工业区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68400" y="14605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IC-11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413000" y="27940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锦溪工业区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362200" y="33528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安立工业区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806700" y="2959100"/>
            <a:ext cx="10922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smtClean="0"/>
              <a:t> 河涛工业区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438275" y="46355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新富工业区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670300" y="28067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富河工业区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594100" y="3606800"/>
            <a:ext cx="9906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三农工业区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368800" y="2590800"/>
            <a:ext cx="11303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smtClean="0"/>
              <a:t> 富宁工业区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279900" y="3149600"/>
            <a:ext cx="11049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同凉工业区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381500" y="3492500"/>
            <a:ext cx="1117600" cy="19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瑞云工业区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051300" y="4216400"/>
            <a:ext cx="10541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中河工业区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759200" y="5334000"/>
            <a:ext cx="10668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胜山工业区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194300" y="3848100"/>
            <a:ext cx="10287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白克工业区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67000" y="233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556000" y="25019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IC-9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406900" y="26797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965700" y="28575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81800" y="304800"/>
            <a:ext cx="1905000" cy="70788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富寿省工业区发展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总体规划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92875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运输基础设施：</a:t>
            </a:r>
          </a:p>
          <a:p>
            <a:pPr algn="just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位于经济走廊孔明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老街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河内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海防，广宁有许多重要的交通路线，如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号公路，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国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道，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32B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国道，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32C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国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道，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国道，内白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老街高速公路，胡志明公路，老街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河内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海防铁路，有多条中心河流贯穿，这是富寿与河内，本地区和全国其他省份保持良好的交流。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618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</a:t>
            </a:r>
            <a:r>
              <a:rPr lang="zh-TW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发展投资环境综述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362200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交通网络在该地</a:t>
            </a:r>
            <a:r>
              <a:rPr lang="zh-CN" altLang="en-US" sz="2000" dirty="0" smtClean="0"/>
              <a:t>有</a:t>
            </a:r>
            <a:r>
              <a:rPr lang="zh-TW" altLang="en-US" sz="2000" dirty="0" smtClean="0"/>
              <a:t>区</a:t>
            </a:r>
            <a:r>
              <a:rPr lang="zh-TW" altLang="en-US" sz="2000" dirty="0"/>
              <a:t>合理</a:t>
            </a:r>
            <a:r>
              <a:rPr lang="zh-TW" altLang="en-US" sz="2000" dirty="0" smtClean="0"/>
              <a:t>布局</a:t>
            </a:r>
            <a:r>
              <a:rPr lang="en-US" altLang="zh-TW" sz="2000" dirty="0" smtClean="0"/>
              <a:t>,</a:t>
            </a:r>
            <a:r>
              <a:rPr lang="zh-CN" altLang="en-US" sz="2000" dirty="0" smtClean="0"/>
              <a:t> </a:t>
            </a:r>
            <a:r>
              <a:rPr lang="zh-TW" altLang="en-US" sz="2000" dirty="0" smtClean="0"/>
              <a:t>交通</a:t>
            </a:r>
            <a:r>
              <a:rPr lang="zh-TW" altLang="en-US" sz="2000" dirty="0"/>
              <a:t>有公</a:t>
            </a:r>
            <a:r>
              <a:rPr lang="zh-TW" altLang="en-US" sz="2000" dirty="0" smtClean="0"/>
              <a:t>路, 内河, 铁路三种运输方式, 十分</a:t>
            </a:r>
            <a:r>
              <a:rPr lang="zh-TW" altLang="en-US" sz="2000" dirty="0"/>
              <a:t>便利省内外货物和旅客的</a:t>
            </a:r>
            <a:r>
              <a:rPr lang="zh-TW" altLang="en-US" sz="2000" dirty="0" smtClean="0"/>
              <a:t>流通</a:t>
            </a:r>
            <a:r>
              <a:rPr lang="en-US" altLang="zh-TW" sz="2000" dirty="0" smtClean="0"/>
              <a:t>.</a:t>
            </a:r>
            <a:endParaRPr lang="zh-TW" altLang="en-US" sz="2000" dirty="0"/>
          </a:p>
          <a:p>
            <a:r>
              <a:rPr lang="zh-TW" altLang="en-US" sz="2000" dirty="0"/>
              <a:t>目前的道路网络包括</a:t>
            </a:r>
            <a:r>
              <a:rPr lang="zh-TW" altLang="en-US" sz="2000" dirty="0" smtClean="0"/>
              <a:t>国道, 省道, 城市道路</a:t>
            </a:r>
            <a:r>
              <a:rPr lang="en-US" altLang="zh-TW" sz="2000" dirty="0" smtClean="0"/>
              <a:t>,</a:t>
            </a:r>
            <a:r>
              <a:rPr lang="zh-CN" altLang="en-US" sz="2000" dirty="0" smtClean="0"/>
              <a:t> </a:t>
            </a:r>
            <a:r>
              <a:rPr lang="zh-TW" altLang="en-US" sz="2000" dirty="0" smtClean="0"/>
              <a:t>小区道路</a:t>
            </a:r>
            <a:r>
              <a:rPr lang="en-US" altLang="zh-TW" sz="2000" dirty="0" smtClean="0"/>
              <a:t>,</a:t>
            </a:r>
            <a:r>
              <a:rPr lang="zh-CN" altLang="en-US" sz="2000" dirty="0"/>
              <a:t> </a:t>
            </a:r>
            <a:r>
              <a:rPr lang="zh-TW" altLang="en-US" sz="2000" dirty="0" smtClean="0"/>
              <a:t>公社道路和乡</a:t>
            </a:r>
            <a:r>
              <a:rPr lang="zh-TW" altLang="en-US" sz="2000" dirty="0"/>
              <a:t>村道路</a:t>
            </a:r>
            <a:r>
              <a:rPr lang="en-US" altLang="zh-TW" sz="2000" dirty="0"/>
              <a:t>; </a:t>
            </a:r>
            <a:r>
              <a:rPr lang="zh-TW" altLang="en-US" sz="2000" dirty="0"/>
              <a:t>全长约</a:t>
            </a:r>
            <a:r>
              <a:rPr lang="en-US" altLang="zh-TW" sz="2000" dirty="0"/>
              <a:t>1</a:t>
            </a:r>
            <a:r>
              <a:rPr lang="zh-TW" altLang="en-US" sz="2000" dirty="0"/>
              <a:t>万</a:t>
            </a:r>
            <a:r>
              <a:rPr lang="zh-TW" altLang="en-US" sz="2000" dirty="0" smtClean="0"/>
              <a:t>公里</a:t>
            </a:r>
            <a:r>
              <a:rPr lang="en-US" altLang="zh-TW" sz="2000" dirty="0" smtClean="0"/>
              <a:t>.</a:t>
            </a:r>
            <a:endParaRPr lang="zh-TW" altLang="en-US" sz="2000" dirty="0"/>
          </a:p>
          <a:p>
            <a:r>
              <a:rPr lang="zh-TW" altLang="en-US" sz="2000" dirty="0"/>
              <a:t>富寿有三条大河：</a:t>
            </a:r>
            <a:r>
              <a:rPr lang="zh-TW" altLang="en-US" sz="2000" dirty="0" smtClean="0"/>
              <a:t>红河</a:t>
            </a:r>
            <a:r>
              <a:rPr lang="en-US" altLang="zh-TW" sz="2000" dirty="0" smtClean="0"/>
              <a:t>,</a:t>
            </a:r>
            <a:r>
              <a:rPr lang="zh-CN" altLang="en-US" sz="2000" dirty="0" smtClean="0"/>
              <a:t> </a:t>
            </a:r>
            <a:r>
              <a:rPr lang="zh-TW" altLang="en-US" sz="2000" dirty="0" smtClean="0"/>
              <a:t>罗</a:t>
            </a:r>
            <a:r>
              <a:rPr lang="zh-TW" altLang="en-US" sz="2000" dirty="0"/>
              <a:t>河和大河在越南三市交汇</a:t>
            </a:r>
            <a:r>
              <a:rPr lang="en-US" altLang="zh-TW" sz="2000" dirty="0"/>
              <a:t>; </a:t>
            </a:r>
            <a:r>
              <a:rPr lang="zh-TW" altLang="en-US" sz="2000" dirty="0" smtClean="0"/>
              <a:t>另外还有一些支流</a:t>
            </a:r>
            <a:r>
              <a:rPr lang="en-US" altLang="zh-TW" sz="2000" dirty="0" smtClean="0"/>
              <a:t>,</a:t>
            </a:r>
            <a:r>
              <a:rPr lang="zh-CN" altLang="en-US" sz="2000" dirty="0" smtClean="0"/>
              <a:t> </a:t>
            </a:r>
            <a:r>
              <a:rPr lang="zh-TW" altLang="en-US" sz="2000" dirty="0" smtClean="0"/>
              <a:t>如宋朝和宋埠, 形成</a:t>
            </a:r>
            <a:r>
              <a:rPr lang="zh-TW" altLang="en-US" sz="2000" dirty="0"/>
              <a:t>了一条非常</a:t>
            </a:r>
            <a:r>
              <a:rPr lang="zh-TW" altLang="en-US" sz="2000" dirty="0" smtClean="0"/>
              <a:t>便利的水路网络</a:t>
            </a:r>
            <a:r>
              <a:rPr lang="en-US" altLang="zh-TW" sz="2000" dirty="0" smtClean="0"/>
              <a:t>.</a:t>
            </a:r>
            <a:r>
              <a:rPr lang="zh-CN" altLang="en-US" sz="2000" dirty="0" smtClean="0"/>
              <a:t> </a:t>
            </a:r>
            <a:r>
              <a:rPr lang="zh-TW" altLang="en-US" sz="2000" dirty="0" smtClean="0"/>
              <a:t> </a:t>
            </a:r>
            <a:r>
              <a:rPr lang="zh-CN" altLang="en-US" sz="2000" dirty="0" smtClean="0"/>
              <a:t>富寿</a:t>
            </a:r>
            <a:r>
              <a:rPr lang="zh-TW" altLang="en-US" sz="2000" dirty="0" smtClean="0"/>
              <a:t>水路总长</a:t>
            </a:r>
            <a:r>
              <a:rPr lang="en-US" altLang="zh-TW" sz="2000" dirty="0"/>
              <a:t>248</a:t>
            </a:r>
            <a:r>
              <a:rPr lang="zh-TW" altLang="en-US" sz="2000" dirty="0" smtClean="0"/>
              <a:t>公里, 确保拖轮</a:t>
            </a:r>
            <a:r>
              <a:rPr lang="zh-TW" altLang="en-US" sz="2000" dirty="0"/>
              <a:t>，推进器和驳船在雨季运行</a:t>
            </a:r>
            <a:r>
              <a:rPr lang="zh-TW" altLang="en-US" sz="2000" dirty="0" smtClean="0"/>
              <a:t>良好</a:t>
            </a:r>
            <a:r>
              <a:rPr lang="zh-TW" alt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82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富寿省交通连线地图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28601" y="152400"/>
            <a:ext cx="9372601" cy="10427336"/>
            <a:chOff x="0" y="260"/>
            <a:chExt cx="14760" cy="164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39" y="260"/>
              <a:ext cx="23" cy="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873"/>
              <a:ext cx="14400" cy="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0" y="16439"/>
              <a:ext cx="654" cy="0"/>
            </a:xfrm>
            <a:prstGeom prst="line">
              <a:avLst/>
            </a:prstGeom>
            <a:noFill/>
            <a:ln w="362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9" y="16217"/>
              <a:ext cx="46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" y="16299"/>
              <a:ext cx="30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30"/>
          <p:cNvSpPr/>
          <p:nvPr/>
        </p:nvSpPr>
        <p:spPr>
          <a:xfrm>
            <a:off x="609600" y="1981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宣光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0" y="3657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Times New Roman" pitchFamily="18" charset="0"/>
                <a:cs typeface="Times New Roman" pitchFamily="18" charset="0"/>
              </a:rPr>
              <a:t>富寿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01750" y="1718704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0243" y="3187102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57615" y="3949700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0" y="271848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79392" y="32064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3142" y="23050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92392" y="20764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4842" y="422910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7792" y="445735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24242" y="47431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5292" y="37147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04992" y="320357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16242" y="26730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4692" y="347151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13237" y="260508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03794" y="353184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95882" y="4974882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52978" y="525111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5B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07979" y="588451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55786" y="605597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70201" y="551306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5B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36785" y="4881562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15126" y="495299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48425" y="11811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新青门口</a:t>
            </a:r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250km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86600" y="2819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凉山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77200" y="40386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广宁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26670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太原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85900" y="3705225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smtClean="0"/>
              <a:t> 越池</a:t>
            </a:r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62200" y="3352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永福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14700" y="35623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内白机场</a:t>
            </a:r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05150" y="44767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河内</a:t>
            </a:r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5257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和平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76200" y="4648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山罗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19600" y="45720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北宁</a:t>
            </a:r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53000" y="53340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海洋</a:t>
            </a:r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72200" y="56959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海防</a:t>
            </a:r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km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38800" y="62484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太平</a:t>
            </a:r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38925" y="60960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婆弯机场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175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391400" y="5867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海防港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180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48600" y="5410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婆弯港</a:t>
            </a:r>
            <a:endParaRPr lang="en-US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 rot="3208018">
            <a:off x="2718129" y="5452207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胡志明街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 rot="20712177">
            <a:off x="1753987" y="2172175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胡志明街</a:t>
            </a:r>
            <a:endParaRPr lang="en-US" sz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 rot="2958600">
            <a:off x="-67347" y="2836932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内白</a:t>
            </a:r>
            <a:r>
              <a:rPr lang="en-US" altLang="zh-CN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老街高速公里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 rot="2705117">
            <a:off x="-296185" y="2264340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老街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7744658">
            <a:off x="3134501" y="1002591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高平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 rot="3373144">
            <a:off x="259343" y="885713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河江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1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Words>2661</Words>
  <Application>Microsoft Office PowerPoint</Application>
  <PresentationFormat>On-screen Show (4:3)</PresentationFormat>
  <Paragraphs>302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签署的所有贸易协议</vt:lpstr>
      <vt:lpstr>最低工资与本地区其他国家的相比具有竞争力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锦溪工业区的促进投资</vt:lpstr>
      <vt:lpstr>给工业区提供的劳动力</vt:lpstr>
      <vt:lpstr> 锦溪工业区附近的人口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DucAnh</cp:lastModifiedBy>
  <cp:revision>899</cp:revision>
  <cp:lastPrinted>2015-11-20T01:12:40Z</cp:lastPrinted>
  <dcterms:created xsi:type="dcterms:W3CDTF">2015-02-25T03:29:39Z</dcterms:created>
  <dcterms:modified xsi:type="dcterms:W3CDTF">2018-01-11T03:01:10Z</dcterms:modified>
</cp:coreProperties>
</file>